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59" r:id="rId7"/>
    <p:sldId id="260" r:id="rId8"/>
    <p:sldId id="263" r:id="rId9"/>
    <p:sldId id="264" r:id="rId10"/>
    <p:sldId id="261" r:id="rId11"/>
    <p:sldId id="265" r:id="rId12"/>
    <p:sldId id="266" r:id="rId13"/>
    <p:sldId id="267" r:id="rId14"/>
    <p:sldId id="268" r:id="rId15"/>
    <p:sldId id="279" r:id="rId16"/>
    <p:sldId id="281" r:id="rId17"/>
    <p:sldId id="282" r:id="rId18"/>
    <p:sldId id="285" r:id="rId19"/>
    <p:sldId id="283" r:id="rId20"/>
    <p:sldId id="289" r:id="rId21"/>
    <p:sldId id="286" r:id="rId22"/>
    <p:sldId id="287" r:id="rId23"/>
    <p:sldId id="288" r:id="rId24"/>
    <p:sldId id="269" r:id="rId25"/>
    <p:sldId id="271" r:id="rId26"/>
    <p:sldId id="272" r:id="rId27"/>
    <p:sldId id="273" r:id="rId28"/>
    <p:sldId id="276" r:id="rId29"/>
    <p:sldId id="274" r:id="rId30"/>
    <p:sldId id="275"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515"/>
    <a:srgbClr val="BFE8FF"/>
    <a:srgbClr val="37B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04B99-B98F-4A1E-8C58-D9EAEB60082A}" v="43" dt="2024-03-18T12:03:49.950"/>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Светлый стиль 2 — акцент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Средний стиль 4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Темный стиль 1 — акцент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3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andr Pitkin" userId="72943009f98102fe" providerId="LiveId" clId="{45AE026B-E0B0-4A54-B879-B953C9844E70}"/>
    <pc:docChg chg="undo redo custSel addSld delSld modSld sldOrd">
      <pc:chgData name="Aleksandr Pitkin" userId="72943009f98102fe" providerId="LiveId" clId="{45AE026B-E0B0-4A54-B879-B953C9844E70}" dt="2024-03-14T10:41:35.061" v="262" actId="2696"/>
      <pc:docMkLst>
        <pc:docMk/>
      </pc:docMkLst>
      <pc:sldChg chg="del">
        <pc:chgData name="Aleksandr Pitkin" userId="72943009f98102fe" providerId="LiveId" clId="{45AE026B-E0B0-4A54-B879-B953C9844E70}" dt="2024-03-14T10:41:35.061" v="262" actId="2696"/>
        <pc:sldMkLst>
          <pc:docMk/>
          <pc:sldMk cId="3423876662" sldId="256"/>
        </pc:sldMkLst>
      </pc:sldChg>
      <pc:sldChg chg="modSp mod">
        <pc:chgData name="Aleksandr Pitkin" userId="72943009f98102fe" providerId="LiveId" clId="{45AE026B-E0B0-4A54-B879-B953C9844E70}" dt="2024-03-13T09:16:15.961" v="106" actId="1076"/>
        <pc:sldMkLst>
          <pc:docMk/>
          <pc:sldMk cId="1497052933" sldId="269"/>
        </pc:sldMkLst>
        <pc:spChg chg="mod">
          <ac:chgData name="Aleksandr Pitkin" userId="72943009f98102fe" providerId="LiveId" clId="{45AE026B-E0B0-4A54-B879-B953C9844E70}" dt="2024-03-13T09:16:15.961" v="106" actId="1076"/>
          <ac:spMkLst>
            <pc:docMk/>
            <pc:sldMk cId="1497052933" sldId="269"/>
            <ac:spMk id="3" creationId="{537CE04C-2983-0398-B2B7-46FE84F05097}"/>
          </ac:spMkLst>
        </pc:spChg>
        <pc:spChg chg="mod">
          <ac:chgData name="Aleksandr Pitkin" userId="72943009f98102fe" providerId="LiveId" clId="{45AE026B-E0B0-4A54-B879-B953C9844E70}" dt="2024-03-13T09:16:00.999" v="103" actId="1076"/>
          <ac:spMkLst>
            <pc:docMk/>
            <pc:sldMk cId="1497052933" sldId="269"/>
            <ac:spMk id="4" creationId="{D57E2BFD-82DD-E116-264E-00AD174F1A6A}"/>
          </ac:spMkLst>
        </pc:spChg>
      </pc:sldChg>
      <pc:sldChg chg="addSp delSp modSp add mod">
        <pc:chgData name="Aleksandr Pitkin" userId="72943009f98102fe" providerId="LiveId" clId="{45AE026B-E0B0-4A54-B879-B953C9844E70}" dt="2024-03-14T09:23:27.389" v="251" actId="1076"/>
        <pc:sldMkLst>
          <pc:docMk/>
          <pc:sldMk cId="3202043556" sldId="270"/>
        </pc:sldMkLst>
        <pc:spChg chg="del">
          <ac:chgData name="Aleksandr Pitkin" userId="72943009f98102fe" providerId="LiveId" clId="{45AE026B-E0B0-4A54-B879-B953C9844E70}" dt="2024-03-13T08:51:39.897" v="1" actId="478"/>
          <ac:spMkLst>
            <pc:docMk/>
            <pc:sldMk cId="3202043556" sldId="270"/>
            <ac:spMk id="2" creationId="{4198359A-FB55-D569-9824-F36BF04A2E4E}"/>
          </ac:spMkLst>
        </pc:spChg>
        <pc:spChg chg="add del mod">
          <ac:chgData name="Aleksandr Pitkin" userId="72943009f98102fe" providerId="LiveId" clId="{45AE026B-E0B0-4A54-B879-B953C9844E70}" dt="2024-03-14T09:19:20.855" v="222" actId="478"/>
          <ac:spMkLst>
            <pc:docMk/>
            <pc:sldMk cId="3202043556" sldId="270"/>
            <ac:spMk id="3" creationId="{8723958D-3B76-4130-87AC-CD8C5EBA9232}"/>
          </ac:spMkLst>
        </pc:spChg>
        <pc:spChg chg="del">
          <ac:chgData name="Aleksandr Pitkin" userId="72943009f98102fe" providerId="LiveId" clId="{45AE026B-E0B0-4A54-B879-B953C9844E70}" dt="2024-03-13T08:51:44.106" v="3" actId="478"/>
          <ac:spMkLst>
            <pc:docMk/>
            <pc:sldMk cId="3202043556" sldId="270"/>
            <ac:spMk id="4" creationId="{D57E2BFD-82DD-E116-264E-00AD174F1A6A}"/>
          </ac:spMkLst>
        </pc:spChg>
        <pc:spChg chg="add del mod">
          <ac:chgData name="Aleksandr Pitkin" userId="72943009f98102fe" providerId="LiveId" clId="{45AE026B-E0B0-4A54-B879-B953C9844E70}" dt="2024-03-13T08:51:42.524" v="2" actId="478"/>
          <ac:spMkLst>
            <pc:docMk/>
            <pc:sldMk cId="3202043556" sldId="270"/>
            <ac:spMk id="6" creationId="{74C06BE4-B0A7-B345-10CE-6FD3CFE5FE39}"/>
          </ac:spMkLst>
        </pc:spChg>
        <pc:spChg chg="add del mod">
          <ac:chgData name="Aleksandr Pitkin" userId="72943009f98102fe" providerId="LiveId" clId="{45AE026B-E0B0-4A54-B879-B953C9844E70}" dt="2024-03-14T09:19:18.573" v="221" actId="478"/>
          <ac:spMkLst>
            <pc:docMk/>
            <pc:sldMk cId="3202043556" sldId="270"/>
            <ac:spMk id="7" creationId="{0DA69805-32F3-FEA4-FB7F-1CEAAE86323F}"/>
          </ac:spMkLst>
        </pc:spChg>
        <pc:graphicFrameChg chg="add mod modGraphic">
          <ac:chgData name="Aleksandr Pitkin" userId="72943009f98102fe" providerId="LiveId" clId="{45AE026B-E0B0-4A54-B879-B953C9844E70}" dt="2024-03-14T09:21:37.411" v="243" actId="1076"/>
          <ac:graphicFrameMkLst>
            <pc:docMk/>
            <pc:sldMk cId="3202043556" sldId="270"/>
            <ac:graphicFrameMk id="4" creationId="{C512EE6C-1733-4BBE-0B48-C232603B2590}"/>
          </ac:graphicFrameMkLst>
        </pc:graphicFrameChg>
        <pc:picChg chg="mod">
          <ac:chgData name="Aleksandr Pitkin" userId="72943009f98102fe" providerId="LiveId" clId="{45AE026B-E0B0-4A54-B879-B953C9844E70}" dt="2024-03-14T09:23:27.389" v="251" actId="1076"/>
          <ac:picMkLst>
            <pc:docMk/>
            <pc:sldMk cId="3202043556" sldId="270"/>
            <ac:picMk id="5" creationId="{718825B6-20DC-4D01-F533-E6B7E60DDE32}"/>
          </ac:picMkLst>
        </pc:picChg>
      </pc:sldChg>
      <pc:sldChg chg="addSp delSp modSp add mod">
        <pc:chgData name="Aleksandr Pitkin" userId="72943009f98102fe" providerId="LiveId" clId="{45AE026B-E0B0-4A54-B879-B953C9844E70}" dt="2024-03-14T09:06:13.695" v="176" actId="1076"/>
        <pc:sldMkLst>
          <pc:docMk/>
          <pc:sldMk cId="2692142032" sldId="271"/>
        </pc:sldMkLst>
        <pc:spChg chg="del mod">
          <ac:chgData name="Aleksandr Pitkin" userId="72943009f98102fe" providerId="LiveId" clId="{45AE026B-E0B0-4A54-B879-B953C9844E70}" dt="2024-03-14T09:05:56.234" v="173" actId="478"/>
          <ac:spMkLst>
            <pc:docMk/>
            <pc:sldMk cId="2692142032" sldId="271"/>
            <ac:spMk id="2" creationId="{4198359A-FB55-D569-9824-F36BF04A2E4E}"/>
          </ac:spMkLst>
        </pc:spChg>
        <pc:spChg chg="del mod">
          <ac:chgData name="Aleksandr Pitkin" userId="72943009f98102fe" providerId="LiveId" clId="{45AE026B-E0B0-4A54-B879-B953C9844E70}" dt="2024-03-13T09:03:51.954" v="51" actId="478"/>
          <ac:spMkLst>
            <pc:docMk/>
            <pc:sldMk cId="2692142032" sldId="271"/>
            <ac:spMk id="3" creationId="{537CE04C-2983-0398-B2B7-46FE84F05097}"/>
          </ac:spMkLst>
        </pc:spChg>
        <pc:spChg chg="add del mod">
          <ac:chgData name="Aleksandr Pitkin" userId="72943009f98102fe" providerId="LiveId" clId="{45AE026B-E0B0-4A54-B879-B953C9844E70}" dt="2024-03-14T09:05:57.882" v="174" actId="478"/>
          <ac:spMkLst>
            <pc:docMk/>
            <pc:sldMk cId="2692142032" sldId="271"/>
            <ac:spMk id="4" creationId="{48614649-2877-D778-4645-D562AC582F14}"/>
          </ac:spMkLst>
        </pc:spChg>
        <pc:spChg chg="del mod">
          <ac:chgData name="Aleksandr Pitkin" userId="72943009f98102fe" providerId="LiveId" clId="{45AE026B-E0B0-4A54-B879-B953C9844E70}" dt="2024-03-13T09:16:23.541" v="107" actId="478"/>
          <ac:spMkLst>
            <pc:docMk/>
            <pc:sldMk cId="2692142032" sldId="271"/>
            <ac:spMk id="4" creationId="{D57E2BFD-82DD-E116-264E-00AD174F1A6A}"/>
          </ac:spMkLst>
        </pc:spChg>
        <pc:spChg chg="add del mod">
          <ac:chgData name="Aleksandr Pitkin" userId="72943009f98102fe" providerId="LiveId" clId="{45AE026B-E0B0-4A54-B879-B953C9844E70}" dt="2024-03-13T09:04:02.584" v="54" actId="478"/>
          <ac:spMkLst>
            <pc:docMk/>
            <pc:sldMk cId="2692142032" sldId="271"/>
            <ac:spMk id="7" creationId="{3E23F829-4C4E-5A72-01A4-C2332AAE5B28}"/>
          </ac:spMkLst>
        </pc:spChg>
        <pc:spChg chg="add mod">
          <ac:chgData name="Aleksandr Pitkin" userId="72943009f98102fe" providerId="LiveId" clId="{45AE026B-E0B0-4A54-B879-B953C9844E70}" dt="2024-03-14T09:06:09.530" v="175" actId="1076"/>
          <ac:spMkLst>
            <pc:docMk/>
            <pc:sldMk cId="2692142032" sldId="271"/>
            <ac:spMk id="8" creationId="{875962AF-CCC8-5491-101C-B3196C53F9E5}"/>
          </ac:spMkLst>
        </pc:spChg>
        <pc:graphicFrameChg chg="add mod modGraphic">
          <ac:chgData name="Aleksandr Pitkin" userId="72943009f98102fe" providerId="LiveId" clId="{45AE026B-E0B0-4A54-B879-B953C9844E70}" dt="2024-03-14T09:06:13.695" v="176" actId="1076"/>
          <ac:graphicFrameMkLst>
            <pc:docMk/>
            <pc:sldMk cId="2692142032" sldId="271"/>
            <ac:graphicFrameMk id="5" creationId="{E5D41D44-1F83-B09D-55FB-D74787F61FE0}"/>
          </ac:graphicFrameMkLst>
        </pc:graphicFrameChg>
      </pc:sldChg>
      <pc:sldChg chg="addSp delSp modSp add mod">
        <pc:chgData name="Aleksandr Pitkin" userId="72943009f98102fe" providerId="LiveId" clId="{45AE026B-E0B0-4A54-B879-B953C9844E70}" dt="2024-03-14T09:06:38.937" v="181" actId="1076"/>
        <pc:sldMkLst>
          <pc:docMk/>
          <pc:sldMk cId="2979522050" sldId="272"/>
        </pc:sldMkLst>
        <pc:spChg chg="del">
          <ac:chgData name="Aleksandr Pitkin" userId="72943009f98102fe" providerId="LiveId" clId="{45AE026B-E0B0-4A54-B879-B953C9844E70}" dt="2024-03-14T09:06:19.099" v="177" actId="478"/>
          <ac:spMkLst>
            <pc:docMk/>
            <pc:sldMk cId="2979522050" sldId="272"/>
            <ac:spMk id="2" creationId="{4198359A-FB55-D569-9824-F36BF04A2E4E}"/>
          </ac:spMkLst>
        </pc:spChg>
        <pc:spChg chg="mod">
          <ac:chgData name="Aleksandr Pitkin" userId="72943009f98102fe" providerId="LiveId" clId="{45AE026B-E0B0-4A54-B879-B953C9844E70}" dt="2024-03-14T09:06:27.665" v="179" actId="1076"/>
          <ac:spMkLst>
            <pc:docMk/>
            <pc:sldMk cId="2979522050" sldId="272"/>
            <ac:spMk id="4" creationId="{D57E2BFD-82DD-E116-264E-00AD174F1A6A}"/>
          </ac:spMkLst>
        </pc:spChg>
        <pc:spChg chg="add del mod">
          <ac:chgData name="Aleksandr Pitkin" userId="72943009f98102fe" providerId="LiveId" clId="{45AE026B-E0B0-4A54-B879-B953C9844E70}" dt="2024-03-13T09:16:40.030" v="110" actId="478"/>
          <ac:spMkLst>
            <pc:docMk/>
            <pc:sldMk cId="2979522050" sldId="272"/>
            <ac:spMk id="6" creationId="{7E206D15-3D6E-1995-F127-50E19523CEBE}"/>
          </ac:spMkLst>
        </pc:spChg>
        <pc:spChg chg="add del mod">
          <ac:chgData name="Aleksandr Pitkin" userId="72943009f98102fe" providerId="LiveId" clId="{45AE026B-E0B0-4A54-B879-B953C9844E70}" dt="2024-03-14T09:06:22.048" v="178" actId="478"/>
          <ac:spMkLst>
            <pc:docMk/>
            <pc:sldMk cId="2979522050" sldId="272"/>
            <ac:spMk id="6" creationId="{B99A1940-12FD-F395-8EB2-462143557559}"/>
          </ac:spMkLst>
        </pc:spChg>
        <pc:spChg chg="add del mod">
          <ac:chgData name="Aleksandr Pitkin" userId="72943009f98102fe" providerId="LiveId" clId="{45AE026B-E0B0-4A54-B879-B953C9844E70}" dt="2024-03-13T09:18:32.378" v="121" actId="478"/>
          <ac:spMkLst>
            <pc:docMk/>
            <pc:sldMk cId="2979522050" sldId="272"/>
            <ac:spMk id="8" creationId="{3776D85D-4035-2822-799B-5AD6798F0245}"/>
          </ac:spMkLst>
        </pc:spChg>
        <pc:spChg chg="add mod">
          <ac:chgData name="Aleksandr Pitkin" userId="72943009f98102fe" providerId="LiveId" clId="{45AE026B-E0B0-4A54-B879-B953C9844E70}" dt="2024-03-14T09:06:38.937" v="181" actId="1076"/>
          <ac:spMkLst>
            <pc:docMk/>
            <pc:sldMk cId="2979522050" sldId="272"/>
            <ac:spMk id="9" creationId="{83007BAC-F096-07AB-B6C5-6EE1BE38279F}"/>
          </ac:spMkLst>
        </pc:spChg>
        <pc:graphicFrameChg chg="add mod modGraphic">
          <ac:chgData name="Aleksandr Pitkin" userId="72943009f98102fe" providerId="LiveId" clId="{45AE026B-E0B0-4A54-B879-B953C9844E70}" dt="2024-03-14T09:06:35.891" v="180" actId="1076"/>
          <ac:graphicFrameMkLst>
            <pc:docMk/>
            <pc:sldMk cId="2979522050" sldId="272"/>
            <ac:graphicFrameMk id="3" creationId="{511E2822-D049-35C6-44E1-2B19CEB27650}"/>
          </ac:graphicFrameMkLst>
        </pc:graphicFrameChg>
        <pc:graphicFrameChg chg="del modGraphic">
          <ac:chgData name="Aleksandr Pitkin" userId="72943009f98102fe" providerId="LiveId" clId="{45AE026B-E0B0-4A54-B879-B953C9844E70}" dt="2024-03-13T09:12:49.156" v="71" actId="478"/>
          <ac:graphicFrameMkLst>
            <pc:docMk/>
            <pc:sldMk cId="2979522050" sldId="272"/>
            <ac:graphicFrameMk id="5" creationId="{E5D41D44-1F83-B09D-55FB-D74787F61FE0}"/>
          </ac:graphicFrameMkLst>
        </pc:graphicFrameChg>
      </pc:sldChg>
      <pc:sldChg chg="addSp delSp modSp add mod">
        <pc:chgData name="Aleksandr Pitkin" userId="72943009f98102fe" providerId="LiveId" clId="{45AE026B-E0B0-4A54-B879-B953C9844E70}" dt="2024-03-14T09:06:53.568" v="185" actId="1076"/>
        <pc:sldMkLst>
          <pc:docMk/>
          <pc:sldMk cId="4282168109" sldId="273"/>
        </pc:sldMkLst>
        <pc:spChg chg="del">
          <ac:chgData name="Aleksandr Pitkin" userId="72943009f98102fe" providerId="LiveId" clId="{45AE026B-E0B0-4A54-B879-B953C9844E70}" dt="2024-03-14T09:06:44.486" v="182" actId="478"/>
          <ac:spMkLst>
            <pc:docMk/>
            <pc:sldMk cId="4282168109" sldId="273"/>
            <ac:spMk id="2" creationId="{4198359A-FB55-D569-9824-F36BF04A2E4E}"/>
          </ac:spMkLst>
        </pc:spChg>
        <pc:spChg chg="mod">
          <ac:chgData name="Aleksandr Pitkin" userId="72943009f98102fe" providerId="LiveId" clId="{45AE026B-E0B0-4A54-B879-B953C9844E70}" dt="2024-03-14T09:06:49.465" v="184" actId="1076"/>
          <ac:spMkLst>
            <pc:docMk/>
            <pc:sldMk cId="4282168109" sldId="273"/>
            <ac:spMk id="4" creationId="{D57E2BFD-82DD-E116-264E-00AD174F1A6A}"/>
          </ac:spMkLst>
        </pc:spChg>
        <pc:spChg chg="add del mod">
          <ac:chgData name="Aleksandr Pitkin" userId="72943009f98102fe" providerId="LiveId" clId="{45AE026B-E0B0-4A54-B879-B953C9844E70}" dt="2024-03-14T09:06:45.981" v="183" actId="478"/>
          <ac:spMkLst>
            <pc:docMk/>
            <pc:sldMk cId="4282168109" sldId="273"/>
            <ac:spMk id="5" creationId="{90310088-C549-1082-47ED-86EC2FAE7FF2}"/>
          </ac:spMkLst>
        </pc:spChg>
        <pc:spChg chg="add del mod">
          <ac:chgData name="Aleksandr Pitkin" userId="72943009f98102fe" providerId="LiveId" clId="{45AE026B-E0B0-4A54-B879-B953C9844E70}" dt="2024-03-13T09:19:47.016" v="134" actId="478"/>
          <ac:spMkLst>
            <pc:docMk/>
            <pc:sldMk cId="4282168109" sldId="273"/>
            <ac:spMk id="6" creationId="{F84A3D54-BBC0-6DB2-9006-8CB9922947B0}"/>
          </ac:spMkLst>
        </pc:spChg>
        <pc:spChg chg="del">
          <ac:chgData name="Aleksandr Pitkin" userId="72943009f98102fe" providerId="LiveId" clId="{45AE026B-E0B0-4A54-B879-B953C9844E70}" dt="2024-03-13T09:19:44.682" v="133" actId="478"/>
          <ac:spMkLst>
            <pc:docMk/>
            <pc:sldMk cId="4282168109" sldId="273"/>
            <ac:spMk id="9" creationId="{83007BAC-F096-07AB-B6C5-6EE1BE38279F}"/>
          </ac:spMkLst>
        </pc:spChg>
        <pc:graphicFrameChg chg="del">
          <ac:chgData name="Aleksandr Pitkin" userId="72943009f98102fe" providerId="LiveId" clId="{45AE026B-E0B0-4A54-B879-B953C9844E70}" dt="2024-03-13T09:19:42.927" v="132" actId="478"/>
          <ac:graphicFrameMkLst>
            <pc:docMk/>
            <pc:sldMk cId="4282168109" sldId="273"/>
            <ac:graphicFrameMk id="3" creationId="{511E2822-D049-35C6-44E1-2B19CEB27650}"/>
          </ac:graphicFrameMkLst>
        </pc:graphicFrameChg>
        <pc:picChg chg="add mod">
          <ac:chgData name="Aleksandr Pitkin" userId="72943009f98102fe" providerId="LiveId" clId="{45AE026B-E0B0-4A54-B879-B953C9844E70}" dt="2024-03-14T09:06:53.568" v="185" actId="1076"/>
          <ac:picMkLst>
            <pc:docMk/>
            <pc:sldMk cId="4282168109" sldId="273"/>
            <ac:picMk id="8" creationId="{652E8CA6-B21B-B5BD-0A5A-16369245817C}"/>
          </ac:picMkLst>
        </pc:picChg>
      </pc:sldChg>
      <pc:sldChg chg="addSp delSp modSp add mod ord delAnim">
        <pc:chgData name="Aleksandr Pitkin" userId="72943009f98102fe" providerId="LiveId" clId="{45AE026B-E0B0-4A54-B879-B953C9844E70}" dt="2024-03-13T10:27:18.025" v="169" actId="20577"/>
        <pc:sldMkLst>
          <pc:docMk/>
          <pc:sldMk cId="2381220625" sldId="274"/>
        </pc:sldMkLst>
        <pc:spChg chg="mod">
          <ac:chgData name="Aleksandr Pitkin" userId="72943009f98102fe" providerId="LiveId" clId="{45AE026B-E0B0-4A54-B879-B953C9844E70}" dt="2024-03-13T10:27:18.025" v="169" actId="20577"/>
          <ac:spMkLst>
            <pc:docMk/>
            <pc:sldMk cId="2381220625" sldId="274"/>
            <ac:spMk id="2" creationId="{4198359A-FB55-D569-9824-F36BF04A2E4E}"/>
          </ac:spMkLst>
        </pc:spChg>
        <pc:spChg chg="del">
          <ac:chgData name="Aleksandr Pitkin" userId="72943009f98102fe" providerId="LiveId" clId="{45AE026B-E0B0-4A54-B879-B953C9844E70}" dt="2024-03-13T10:22:16.692" v="149" actId="478"/>
          <ac:spMkLst>
            <pc:docMk/>
            <pc:sldMk cId="2381220625" sldId="274"/>
            <ac:spMk id="3" creationId="{CA2F8509-6BA4-9C1A-2ACA-6F9DB47BE0F8}"/>
          </ac:spMkLst>
        </pc:spChg>
        <pc:spChg chg="del">
          <ac:chgData name="Aleksandr Pitkin" userId="72943009f98102fe" providerId="LiveId" clId="{45AE026B-E0B0-4A54-B879-B953C9844E70}" dt="2024-03-13T10:22:14.979" v="148" actId="478"/>
          <ac:spMkLst>
            <pc:docMk/>
            <pc:sldMk cId="2381220625" sldId="274"/>
            <ac:spMk id="4" creationId="{75CB9B30-4EAC-3FEA-F930-137A581785FC}"/>
          </ac:spMkLst>
        </pc:spChg>
        <pc:spChg chg="del">
          <ac:chgData name="Aleksandr Pitkin" userId="72943009f98102fe" providerId="LiveId" clId="{45AE026B-E0B0-4A54-B879-B953C9844E70}" dt="2024-03-13T10:22:13.717" v="147" actId="478"/>
          <ac:spMkLst>
            <pc:docMk/>
            <pc:sldMk cId="2381220625" sldId="274"/>
            <ac:spMk id="5" creationId="{5A53C0DF-EC12-6D67-AE0F-98B62375BA6C}"/>
          </ac:spMkLst>
        </pc:spChg>
        <pc:spChg chg="del">
          <ac:chgData name="Aleksandr Pitkin" userId="72943009f98102fe" providerId="LiveId" clId="{45AE026B-E0B0-4A54-B879-B953C9844E70}" dt="2024-03-13T10:22:11.979" v="146" actId="478"/>
          <ac:spMkLst>
            <pc:docMk/>
            <pc:sldMk cId="2381220625" sldId="274"/>
            <ac:spMk id="6" creationId="{59CF7495-C026-249D-2178-50768D9596C3}"/>
          </ac:spMkLst>
        </pc:spChg>
        <pc:spChg chg="add del mod">
          <ac:chgData name="Aleksandr Pitkin" userId="72943009f98102fe" providerId="LiveId" clId="{45AE026B-E0B0-4A54-B879-B953C9844E70}" dt="2024-03-13T10:22:18.569" v="150" actId="478"/>
          <ac:spMkLst>
            <pc:docMk/>
            <pc:sldMk cId="2381220625" sldId="274"/>
            <ac:spMk id="8" creationId="{8650709D-0A3F-AC80-CD15-468F9A7FA5F3}"/>
          </ac:spMkLst>
        </pc:spChg>
        <pc:graphicFrameChg chg="add mod modGraphic">
          <ac:chgData name="Aleksandr Pitkin" userId="72943009f98102fe" providerId="LiveId" clId="{45AE026B-E0B0-4A54-B879-B953C9844E70}" dt="2024-03-13T10:24:26.031" v="166" actId="14734"/>
          <ac:graphicFrameMkLst>
            <pc:docMk/>
            <pc:sldMk cId="2381220625" sldId="274"/>
            <ac:graphicFrameMk id="9" creationId="{BE710ED3-899E-1594-B778-36EB358C5D06}"/>
          </ac:graphicFrameMkLst>
        </pc:graphicFrameChg>
      </pc:sldChg>
      <pc:sldChg chg="addSp delSp modSp add mod modTransition">
        <pc:chgData name="Aleksandr Pitkin" userId="72943009f98102fe" providerId="LiveId" clId="{45AE026B-E0B0-4A54-B879-B953C9844E70}" dt="2024-03-14T10:35:47.125" v="261"/>
        <pc:sldMkLst>
          <pc:docMk/>
          <pc:sldMk cId="330179944" sldId="275"/>
        </pc:sldMkLst>
        <pc:spChg chg="del mod">
          <ac:chgData name="Aleksandr Pitkin" userId="72943009f98102fe" providerId="LiveId" clId="{45AE026B-E0B0-4A54-B879-B953C9844E70}" dt="2024-03-14T10:35:26.862" v="258" actId="478"/>
          <ac:spMkLst>
            <pc:docMk/>
            <pc:sldMk cId="330179944" sldId="275"/>
            <ac:spMk id="2" creationId="{4198359A-FB55-D569-9824-F36BF04A2E4E}"/>
          </ac:spMkLst>
        </pc:spChg>
        <pc:spChg chg="add del mod">
          <ac:chgData name="Aleksandr Pitkin" userId="72943009f98102fe" providerId="LiveId" clId="{45AE026B-E0B0-4A54-B879-B953C9844E70}" dt="2024-03-14T10:35:29.419" v="259" actId="478"/>
          <ac:spMkLst>
            <pc:docMk/>
            <pc:sldMk cId="330179944" sldId="275"/>
            <ac:spMk id="6" creationId="{8DF074F0-2776-C061-7599-2641E9630C58}"/>
          </ac:spMkLst>
        </pc:spChg>
        <pc:graphicFrameChg chg="del">
          <ac:chgData name="Aleksandr Pitkin" userId="72943009f98102fe" providerId="LiveId" clId="{45AE026B-E0B0-4A54-B879-B953C9844E70}" dt="2024-03-13T10:26:10.411" v="168" actId="478"/>
          <ac:graphicFrameMkLst>
            <pc:docMk/>
            <pc:sldMk cId="330179944" sldId="275"/>
            <ac:graphicFrameMk id="9" creationId="{BE710ED3-899E-1594-B778-36EB358C5D06}"/>
          </ac:graphicFrameMkLst>
        </pc:graphicFrameChg>
        <pc:picChg chg="add mod ord">
          <ac:chgData name="Aleksandr Pitkin" userId="72943009f98102fe" providerId="LiveId" clId="{45AE026B-E0B0-4A54-B879-B953C9844E70}" dt="2024-03-14T10:35:34.191" v="260" actId="14100"/>
          <ac:picMkLst>
            <pc:docMk/>
            <pc:sldMk cId="330179944" sldId="275"/>
            <ac:picMk id="4" creationId="{6D0326F6-B42E-C1DF-86D4-9BAAE8744521}"/>
          </ac:picMkLst>
        </pc:picChg>
      </pc:sldChg>
      <pc:sldChg chg="addSp delSp modSp add mod ord">
        <pc:chgData name="Aleksandr Pitkin" userId="72943009f98102fe" providerId="LiveId" clId="{45AE026B-E0B0-4A54-B879-B953C9844E70}" dt="2024-03-14T09:12:25.988" v="220" actId="1076"/>
        <pc:sldMkLst>
          <pc:docMk/>
          <pc:sldMk cId="1426841992" sldId="276"/>
        </pc:sldMkLst>
        <pc:spChg chg="del">
          <ac:chgData name="Aleksandr Pitkin" userId="72943009f98102fe" providerId="LiveId" clId="{45AE026B-E0B0-4A54-B879-B953C9844E70}" dt="2024-03-14T09:06:58.349" v="186" actId="478"/>
          <ac:spMkLst>
            <pc:docMk/>
            <pc:sldMk cId="1426841992" sldId="276"/>
            <ac:spMk id="2" creationId="{4198359A-FB55-D569-9824-F36BF04A2E4E}"/>
          </ac:spMkLst>
        </pc:spChg>
        <pc:spChg chg="mod">
          <ac:chgData name="Aleksandr Pitkin" userId="72943009f98102fe" providerId="LiveId" clId="{45AE026B-E0B0-4A54-B879-B953C9844E70}" dt="2024-03-14T09:08:51.698" v="212" actId="1076"/>
          <ac:spMkLst>
            <pc:docMk/>
            <pc:sldMk cId="1426841992" sldId="276"/>
            <ac:spMk id="3" creationId="{537CE04C-2983-0398-B2B7-46FE84F05097}"/>
          </ac:spMkLst>
        </pc:spChg>
        <pc:spChg chg="mod">
          <ac:chgData name="Aleksandr Pitkin" userId="72943009f98102fe" providerId="LiveId" clId="{45AE026B-E0B0-4A54-B879-B953C9844E70}" dt="2024-03-14T09:12:25.988" v="220" actId="1076"/>
          <ac:spMkLst>
            <pc:docMk/>
            <pc:sldMk cId="1426841992" sldId="276"/>
            <ac:spMk id="4" creationId="{D57E2BFD-82DD-E116-264E-00AD174F1A6A}"/>
          </ac:spMkLst>
        </pc:spChg>
        <pc:spChg chg="add del mod">
          <ac:chgData name="Aleksandr Pitkin" userId="72943009f98102fe" providerId="LiveId" clId="{45AE026B-E0B0-4A54-B879-B953C9844E70}" dt="2024-03-14T09:07:00.966" v="187" actId="478"/>
          <ac:spMkLst>
            <pc:docMk/>
            <pc:sldMk cId="1426841992" sldId="276"/>
            <ac:spMk id="6" creationId="{9A4274F2-BB76-A5A4-BAFA-6A1B99A77020}"/>
          </ac:spMkLst>
        </pc:spChg>
        <pc:picChg chg="add mod">
          <ac:chgData name="Aleksandr Pitkin" userId="72943009f98102fe" providerId="LiveId" clId="{45AE026B-E0B0-4A54-B879-B953C9844E70}" dt="2024-03-14T09:09:25.545" v="219" actId="1076"/>
          <ac:picMkLst>
            <pc:docMk/>
            <pc:sldMk cId="1426841992" sldId="276"/>
            <ac:picMk id="8" creationId="{127D0F9D-ABE1-784B-1D83-0E49A3335968}"/>
          </ac:picMkLst>
        </pc:picChg>
      </pc:sldChg>
      <pc:sldChg chg="modSp add mod">
        <pc:chgData name="Aleksandr Pitkin" userId="72943009f98102fe" providerId="LiveId" clId="{45AE026B-E0B0-4A54-B879-B953C9844E70}" dt="2024-03-14T09:22:11.869" v="247" actId="1076"/>
        <pc:sldMkLst>
          <pc:docMk/>
          <pc:sldMk cId="2896784708" sldId="277"/>
        </pc:sldMkLst>
        <pc:graphicFrameChg chg="mod">
          <ac:chgData name="Aleksandr Pitkin" userId="72943009f98102fe" providerId="LiveId" clId="{45AE026B-E0B0-4A54-B879-B953C9844E70}" dt="2024-03-14T09:22:11.869" v="247" actId="1076"/>
          <ac:graphicFrameMkLst>
            <pc:docMk/>
            <pc:sldMk cId="2896784708" sldId="277"/>
            <ac:graphicFrameMk id="4" creationId="{C512EE6C-1733-4BBE-0B48-C232603B2590}"/>
          </ac:graphicFrameMkLst>
        </pc:graphicFrameChg>
      </pc:sldChg>
      <pc:sldChg chg="modSp add mod">
        <pc:chgData name="Aleksandr Pitkin" userId="72943009f98102fe" providerId="LiveId" clId="{45AE026B-E0B0-4A54-B879-B953C9844E70}" dt="2024-03-14T09:22:22.359" v="249" actId="1076"/>
        <pc:sldMkLst>
          <pc:docMk/>
          <pc:sldMk cId="2370288436" sldId="278"/>
        </pc:sldMkLst>
        <pc:graphicFrameChg chg="mod">
          <ac:chgData name="Aleksandr Pitkin" userId="72943009f98102fe" providerId="LiveId" clId="{45AE026B-E0B0-4A54-B879-B953C9844E70}" dt="2024-03-14T09:22:22.359" v="249" actId="1076"/>
          <ac:graphicFrameMkLst>
            <pc:docMk/>
            <pc:sldMk cId="2370288436" sldId="278"/>
            <ac:graphicFrameMk id="4" creationId="{C512EE6C-1733-4BBE-0B48-C232603B2590}"/>
          </ac:graphicFrameMkLst>
        </pc:graphicFrameChg>
      </pc:sldChg>
    </pc:docChg>
  </pc:docChgLst>
  <pc:docChgLst>
    <pc:chgData name="אלכסנדר פיטקין" userId="179fcca8-0756-4351-9ea6-49aebc36e6ba" providerId="ADAL" clId="{6A304B99-B98F-4A1E-8C58-D9EAEB60082A}"/>
    <pc:docChg chg="undo custSel addSld delSld modSld sldOrd">
      <pc:chgData name="אלכסנדר פיטקין" userId="179fcca8-0756-4351-9ea6-49aebc36e6ba" providerId="ADAL" clId="{6A304B99-B98F-4A1E-8C58-D9EAEB60082A}" dt="2024-03-18T13:16:51.677" v="392" actId="729"/>
      <pc:docMkLst>
        <pc:docMk/>
      </pc:docMkLst>
      <pc:sldChg chg="modSp mod modShow">
        <pc:chgData name="אלכסנדר פיטקין" userId="179fcca8-0756-4351-9ea6-49aebc36e6ba" providerId="ADAL" clId="{6A304B99-B98F-4A1E-8C58-D9EAEB60082A}" dt="2024-03-18T11:55:01.531" v="373" actId="729"/>
        <pc:sldMkLst>
          <pc:docMk/>
          <pc:sldMk cId="1554325525" sldId="258"/>
        </pc:sldMkLst>
        <pc:spChg chg="mod">
          <ac:chgData name="אלכסנדר פיטקין" userId="179fcca8-0756-4351-9ea6-49aebc36e6ba" providerId="ADAL" clId="{6A304B99-B98F-4A1E-8C58-D9EAEB60082A}" dt="2024-03-16T14:28:09.114" v="0" actId="20577"/>
          <ac:spMkLst>
            <pc:docMk/>
            <pc:sldMk cId="1554325525" sldId="258"/>
            <ac:spMk id="2" creationId="{4198359A-FB55-D569-9824-F36BF04A2E4E}"/>
          </ac:spMkLst>
        </pc:spChg>
        <pc:spChg chg="mod">
          <ac:chgData name="אלכסנדר פיטקין" userId="179fcca8-0756-4351-9ea6-49aebc36e6ba" providerId="ADAL" clId="{6A304B99-B98F-4A1E-8C58-D9EAEB60082A}" dt="2024-03-18T11:52:33.643" v="371" actId="14100"/>
          <ac:spMkLst>
            <pc:docMk/>
            <pc:sldMk cId="1554325525" sldId="258"/>
            <ac:spMk id="3" creationId="{CA2F8509-6BA4-9C1A-2ACA-6F9DB47BE0F8}"/>
          </ac:spMkLst>
        </pc:spChg>
      </pc:sldChg>
      <pc:sldChg chg="addSp modSp mod">
        <pc:chgData name="אלכסנדר פיטקין" userId="179fcca8-0756-4351-9ea6-49aebc36e6ba" providerId="ADAL" clId="{6A304B99-B98F-4A1E-8C58-D9EAEB60082A}" dt="2024-03-18T12:04:37.799" v="390" actId="20577"/>
        <pc:sldMkLst>
          <pc:docMk/>
          <pc:sldMk cId="1523302256" sldId="259"/>
        </pc:sldMkLst>
        <pc:spChg chg="mod">
          <ac:chgData name="אלכסנדר פיטקין" userId="179fcca8-0756-4351-9ea6-49aebc36e6ba" providerId="ADAL" clId="{6A304B99-B98F-4A1E-8C58-D9EAEB60082A}" dt="2024-03-18T12:04:37.799" v="390" actId="20577"/>
          <ac:spMkLst>
            <pc:docMk/>
            <pc:sldMk cId="1523302256" sldId="259"/>
            <ac:spMk id="3" creationId="{CA2F8509-6BA4-9C1A-2ACA-6F9DB47BE0F8}"/>
          </ac:spMkLst>
        </pc:spChg>
        <pc:spChg chg="add">
          <ac:chgData name="אלכסנדר פיטקין" userId="179fcca8-0756-4351-9ea6-49aebc36e6ba" providerId="ADAL" clId="{6A304B99-B98F-4A1E-8C58-D9EAEB60082A}" dt="2024-03-18T12:03:28.290" v="382"/>
          <ac:spMkLst>
            <pc:docMk/>
            <pc:sldMk cId="1523302256" sldId="259"/>
            <ac:spMk id="4" creationId="{F5EA36B2-FF33-F177-9F81-AF80CB485668}"/>
          </ac:spMkLst>
        </pc:spChg>
        <pc:spChg chg="add">
          <ac:chgData name="אלכסנדר פיטקין" userId="179fcca8-0756-4351-9ea6-49aebc36e6ba" providerId="ADAL" clId="{6A304B99-B98F-4A1E-8C58-D9EAEB60082A}" dt="2024-03-18T12:03:35.818" v="383"/>
          <ac:spMkLst>
            <pc:docMk/>
            <pc:sldMk cId="1523302256" sldId="259"/>
            <ac:spMk id="6" creationId="{DCF6557D-32D5-EE55-E8C7-1491D8BCA701}"/>
          </ac:spMkLst>
        </pc:spChg>
        <pc:spChg chg="add">
          <ac:chgData name="אלכסנדר פיטקין" userId="179fcca8-0756-4351-9ea6-49aebc36e6ba" providerId="ADAL" clId="{6A304B99-B98F-4A1E-8C58-D9EAEB60082A}" dt="2024-03-18T12:03:48.883" v="384"/>
          <ac:spMkLst>
            <pc:docMk/>
            <pc:sldMk cId="1523302256" sldId="259"/>
            <ac:spMk id="7" creationId="{615998B4-7C36-E567-B3D1-C54E7676EC46}"/>
          </ac:spMkLst>
        </pc:spChg>
      </pc:sldChg>
      <pc:sldChg chg="modSp mod modShow">
        <pc:chgData name="אלכסנדר פיטקין" userId="179fcca8-0756-4351-9ea6-49aebc36e6ba" providerId="ADAL" clId="{6A304B99-B98F-4A1E-8C58-D9EAEB60082A}" dt="2024-03-18T12:37:35.269" v="391" actId="729"/>
        <pc:sldMkLst>
          <pc:docMk/>
          <pc:sldMk cId="870151971" sldId="261"/>
        </pc:sldMkLst>
        <pc:spChg chg="mod">
          <ac:chgData name="אלכסנדר פיטקין" userId="179fcca8-0756-4351-9ea6-49aebc36e6ba" providerId="ADAL" clId="{6A304B99-B98F-4A1E-8C58-D9EAEB60082A}" dt="2024-03-16T14:50:52.545" v="2"/>
          <ac:spMkLst>
            <pc:docMk/>
            <pc:sldMk cId="870151971" sldId="261"/>
            <ac:spMk id="3" creationId="{CA2F8509-6BA4-9C1A-2ACA-6F9DB47BE0F8}"/>
          </ac:spMkLst>
        </pc:spChg>
      </pc:sldChg>
      <pc:sldChg chg="addSp delSp modSp del mod">
        <pc:chgData name="אלכסנדר פיטקין" userId="179fcca8-0756-4351-9ea6-49aebc36e6ba" providerId="ADAL" clId="{6A304B99-B98F-4A1E-8C58-D9EAEB60082A}" dt="2024-03-17T19:02:51.669" v="313" actId="47"/>
        <pc:sldMkLst>
          <pc:docMk/>
          <pc:sldMk cId="3202043556" sldId="270"/>
        </pc:sldMkLst>
        <pc:graphicFrameChg chg="mod">
          <ac:chgData name="אלכסנדר פיטקין" userId="179fcca8-0756-4351-9ea6-49aebc36e6ba" providerId="ADAL" clId="{6A304B99-B98F-4A1E-8C58-D9EAEB60082A}" dt="2024-03-17T18:45:42.812" v="171" actId="20578"/>
          <ac:graphicFrameMkLst>
            <pc:docMk/>
            <pc:sldMk cId="3202043556" sldId="270"/>
            <ac:graphicFrameMk id="4" creationId="{C512EE6C-1733-4BBE-0B48-C232603B2590}"/>
          </ac:graphicFrameMkLst>
        </pc:graphicFrameChg>
        <pc:picChg chg="add mod">
          <ac:chgData name="אלכסנדר פיטקין" userId="179fcca8-0756-4351-9ea6-49aebc36e6ba" providerId="ADAL" clId="{6A304B99-B98F-4A1E-8C58-D9EAEB60082A}" dt="2024-03-17T18:24:26.886" v="12" actId="1076"/>
          <ac:picMkLst>
            <pc:docMk/>
            <pc:sldMk cId="3202043556" sldId="270"/>
            <ac:picMk id="2" creationId="{2E039BF9-2540-FDFF-48D8-5C5A3AC4AE72}"/>
          </ac:picMkLst>
        </pc:picChg>
        <pc:picChg chg="del">
          <ac:chgData name="אלכסנדר פיטקין" userId="179fcca8-0756-4351-9ea6-49aebc36e6ba" providerId="ADAL" clId="{6A304B99-B98F-4A1E-8C58-D9EAEB60082A}" dt="2024-03-17T18:23:29.488" v="4" actId="478"/>
          <ac:picMkLst>
            <pc:docMk/>
            <pc:sldMk cId="3202043556" sldId="270"/>
            <ac:picMk id="5" creationId="{718825B6-20DC-4D01-F533-E6B7E60DDE32}"/>
          </ac:picMkLst>
        </pc:picChg>
      </pc:sldChg>
      <pc:sldChg chg="del">
        <pc:chgData name="אלכסנדר פיטקין" userId="179fcca8-0756-4351-9ea6-49aebc36e6ba" providerId="ADAL" clId="{6A304B99-B98F-4A1E-8C58-D9EAEB60082A}" dt="2024-03-17T19:02:51.669" v="313" actId="47"/>
        <pc:sldMkLst>
          <pc:docMk/>
          <pc:sldMk cId="2896784708" sldId="277"/>
        </pc:sldMkLst>
      </pc:sldChg>
      <pc:sldChg chg="del">
        <pc:chgData name="אלכסנדר פיטקין" userId="179fcca8-0756-4351-9ea6-49aebc36e6ba" providerId="ADAL" clId="{6A304B99-B98F-4A1E-8C58-D9EAEB60082A}" dt="2024-03-17T19:02:51.669" v="313" actId="47"/>
        <pc:sldMkLst>
          <pc:docMk/>
          <pc:sldMk cId="2370288436" sldId="278"/>
        </pc:sldMkLst>
      </pc:sldChg>
      <pc:sldChg chg="addSp delSp modSp add del mod">
        <pc:chgData name="אלכסנדר פיטקין" userId="179fcca8-0756-4351-9ea6-49aebc36e6ba" providerId="ADAL" clId="{6A304B99-B98F-4A1E-8C58-D9EAEB60082A}" dt="2024-03-17T18:34:49.550" v="68" actId="47"/>
        <pc:sldMkLst>
          <pc:docMk/>
          <pc:sldMk cId="726615217" sldId="279"/>
        </pc:sldMkLst>
        <pc:spChg chg="del">
          <ac:chgData name="אלכסנדר פיטקין" userId="179fcca8-0756-4351-9ea6-49aebc36e6ba" providerId="ADAL" clId="{6A304B99-B98F-4A1E-8C58-D9EAEB60082A}" dt="2024-03-17T18:32:58.155" v="55" actId="478"/>
          <ac:spMkLst>
            <pc:docMk/>
            <pc:sldMk cId="726615217" sldId="279"/>
            <ac:spMk id="2" creationId="{2B74A4BD-D90C-8DD8-AAB2-BBC17EC8138B}"/>
          </ac:spMkLst>
        </pc:spChg>
        <pc:spChg chg="del">
          <ac:chgData name="אלכסנדר פיטקין" userId="179fcca8-0756-4351-9ea6-49aebc36e6ba" providerId="ADAL" clId="{6A304B99-B98F-4A1E-8C58-D9EAEB60082A}" dt="2024-03-17T18:33:00.938" v="57" actId="478"/>
          <ac:spMkLst>
            <pc:docMk/>
            <pc:sldMk cId="726615217" sldId="279"/>
            <ac:spMk id="4" creationId="{EF95BCD8-A41B-C1EE-8235-B55B567DE0D6}"/>
          </ac:spMkLst>
        </pc:spChg>
        <pc:spChg chg="add del mod">
          <ac:chgData name="אלכסנדר פיטקין" userId="179fcca8-0756-4351-9ea6-49aebc36e6ba" providerId="ADAL" clId="{6A304B99-B98F-4A1E-8C58-D9EAEB60082A}" dt="2024-03-17T18:32:59.360" v="56" actId="478"/>
          <ac:spMkLst>
            <pc:docMk/>
            <pc:sldMk cId="726615217" sldId="279"/>
            <ac:spMk id="6" creationId="{89A9B106-49D0-DAE1-AF30-395286657969}"/>
          </ac:spMkLst>
        </pc:spChg>
        <pc:picChg chg="mod modCrop">
          <ac:chgData name="אלכסנדר פיטקין" userId="179fcca8-0756-4351-9ea6-49aebc36e6ba" providerId="ADAL" clId="{6A304B99-B98F-4A1E-8C58-D9EAEB60082A}" dt="2024-03-17T18:33:19.146" v="61" actId="732"/>
          <ac:picMkLst>
            <pc:docMk/>
            <pc:sldMk cId="726615217" sldId="279"/>
            <ac:picMk id="5" creationId="{F929A190-CB29-1E1E-1C81-BB522EDA4387}"/>
          </ac:picMkLst>
        </pc:picChg>
      </pc:sldChg>
      <pc:sldChg chg="addSp delSp modSp add del mod">
        <pc:chgData name="אלכסנדר פיטקין" userId="179fcca8-0756-4351-9ea6-49aebc36e6ba" providerId="ADAL" clId="{6A304B99-B98F-4A1E-8C58-D9EAEB60082A}" dt="2024-03-17T18:32:51.363" v="53" actId="47"/>
        <pc:sldMkLst>
          <pc:docMk/>
          <pc:sldMk cId="2118029416" sldId="279"/>
        </pc:sldMkLst>
        <pc:spChg chg="del">
          <ac:chgData name="אלכסנדר פיטקין" userId="179fcca8-0756-4351-9ea6-49aebc36e6ba" providerId="ADAL" clId="{6A304B99-B98F-4A1E-8C58-D9EAEB60082A}" dt="2024-03-17T18:27:10.397" v="15" actId="478"/>
          <ac:spMkLst>
            <pc:docMk/>
            <pc:sldMk cId="2118029416" sldId="279"/>
            <ac:spMk id="2" creationId="{D0333AEB-9AB2-2D35-20E3-5BE7B3854566}"/>
          </ac:spMkLst>
        </pc:spChg>
        <pc:spChg chg="del">
          <ac:chgData name="אלכסנדר פיטקין" userId="179fcca8-0756-4351-9ea6-49aebc36e6ba" providerId="ADAL" clId="{6A304B99-B98F-4A1E-8C58-D9EAEB60082A}" dt="2024-03-17T18:27:09.039" v="14" actId="478"/>
          <ac:spMkLst>
            <pc:docMk/>
            <pc:sldMk cId="2118029416" sldId="279"/>
            <ac:spMk id="4" creationId="{CEA24DDA-BDFD-CD07-0DC0-D98AD79666DE}"/>
          </ac:spMkLst>
        </pc:spChg>
        <pc:spChg chg="add del mod">
          <ac:chgData name="אלכסנדר פיטקין" userId="179fcca8-0756-4351-9ea6-49aebc36e6ba" providerId="ADAL" clId="{6A304B99-B98F-4A1E-8C58-D9EAEB60082A}" dt="2024-03-17T18:27:12.227" v="16" actId="478"/>
          <ac:spMkLst>
            <pc:docMk/>
            <pc:sldMk cId="2118029416" sldId="279"/>
            <ac:spMk id="6" creationId="{78F89653-8EC6-54CD-D838-26759D8F3A53}"/>
          </ac:spMkLst>
        </pc:spChg>
        <pc:spChg chg="add del mod">
          <ac:chgData name="אלכסנדר פיטקין" userId="179fcca8-0756-4351-9ea6-49aebc36e6ba" providerId="ADAL" clId="{6A304B99-B98F-4A1E-8C58-D9EAEB60082A}" dt="2024-03-17T18:30:41.987" v="27" actId="478"/>
          <ac:spMkLst>
            <pc:docMk/>
            <pc:sldMk cId="2118029416" sldId="279"/>
            <ac:spMk id="7" creationId="{8DB2E80E-09F9-8358-F0FD-ACC7F92C63AC}"/>
          </ac:spMkLst>
        </pc:spChg>
        <pc:spChg chg="add del mod">
          <ac:chgData name="אלכסנדר פיטקין" userId="179fcca8-0756-4351-9ea6-49aebc36e6ba" providerId="ADAL" clId="{6A304B99-B98F-4A1E-8C58-D9EAEB60082A}" dt="2024-03-17T18:32:44.578" v="51" actId="1076"/>
          <ac:spMkLst>
            <pc:docMk/>
            <pc:sldMk cId="2118029416" sldId="279"/>
            <ac:spMk id="8" creationId="{0E65C00E-FC38-7AFF-8250-D30BD75592E8}"/>
          </ac:spMkLst>
        </pc:spChg>
        <pc:spChg chg="mod">
          <ac:chgData name="אלכסנדר פיטקין" userId="179fcca8-0756-4351-9ea6-49aebc36e6ba" providerId="ADAL" clId="{6A304B99-B98F-4A1E-8C58-D9EAEB60082A}" dt="2024-03-17T18:31:14.669" v="30"/>
          <ac:spMkLst>
            <pc:docMk/>
            <pc:sldMk cId="2118029416" sldId="279"/>
            <ac:spMk id="9" creationId="{7DEF581E-7565-DB66-0320-993DBFA9D395}"/>
          </ac:spMkLst>
        </pc:spChg>
        <pc:spChg chg="mod">
          <ac:chgData name="אלכסנדר פיטקין" userId="179fcca8-0756-4351-9ea6-49aebc36e6ba" providerId="ADAL" clId="{6A304B99-B98F-4A1E-8C58-D9EAEB60082A}" dt="2024-03-17T18:31:58.367" v="40"/>
          <ac:spMkLst>
            <pc:docMk/>
            <pc:sldMk cId="2118029416" sldId="279"/>
            <ac:spMk id="11" creationId="{B8BC6100-3019-1E39-6596-A2828BAD8D41}"/>
          </ac:spMkLst>
        </pc:spChg>
        <pc:spChg chg="mod">
          <ac:chgData name="אלכסנדר פיטקין" userId="179fcca8-0756-4351-9ea6-49aebc36e6ba" providerId="ADAL" clId="{6A304B99-B98F-4A1E-8C58-D9EAEB60082A}" dt="2024-03-17T18:32:19.628" v="46"/>
          <ac:spMkLst>
            <pc:docMk/>
            <pc:sldMk cId="2118029416" sldId="279"/>
            <ac:spMk id="12" creationId="{AD550B04-96BF-6E09-DE6F-4D40EE8DFD33}"/>
          </ac:spMkLst>
        </pc:spChg>
        <pc:grpChg chg="add del mod">
          <ac:chgData name="אלכסנדר פיטקין" userId="179fcca8-0756-4351-9ea6-49aebc36e6ba" providerId="ADAL" clId="{6A304B99-B98F-4A1E-8C58-D9EAEB60082A}" dt="2024-03-17T18:32:48.325" v="52" actId="478"/>
          <ac:grpSpMkLst>
            <pc:docMk/>
            <pc:sldMk cId="2118029416" sldId="279"/>
            <ac:grpSpMk id="13" creationId="{9DBFAF96-27D1-7783-1B81-2944AC8C3873}"/>
          </ac:grpSpMkLst>
        </pc:grpChg>
        <pc:picChg chg="add del mod">
          <ac:chgData name="אלכסנדר פיטקין" userId="179fcca8-0756-4351-9ea6-49aebc36e6ba" providerId="ADAL" clId="{6A304B99-B98F-4A1E-8C58-D9EAEB60082A}" dt="2024-03-17T18:32:29.195" v="47" actId="164"/>
          <ac:picMkLst>
            <pc:docMk/>
            <pc:sldMk cId="2118029416" sldId="279"/>
            <ac:picMk id="5" creationId="{674B824B-C43F-9792-3A9A-280C4D1486C2}"/>
          </ac:picMkLst>
        </pc:picChg>
        <pc:picChg chg="mod">
          <ac:chgData name="אלכסנדר פיטקין" userId="179fcca8-0756-4351-9ea6-49aebc36e6ba" providerId="ADAL" clId="{6A304B99-B98F-4A1E-8C58-D9EAEB60082A}" dt="2024-03-17T18:31:37.067" v="32"/>
          <ac:picMkLst>
            <pc:docMk/>
            <pc:sldMk cId="2118029416" sldId="279"/>
            <ac:picMk id="10" creationId="{686330D4-96C1-C012-26B7-995F2B82842C}"/>
          </ac:picMkLst>
        </pc:picChg>
      </pc:sldChg>
      <pc:sldChg chg="addSp delSp modSp add mod setBg modAnim">
        <pc:chgData name="אלכסנדר פיטקין" userId="179fcca8-0756-4351-9ea6-49aebc36e6ba" providerId="ADAL" clId="{6A304B99-B98F-4A1E-8C58-D9EAEB60082A}" dt="2024-03-17T19:22:44.376" v="358"/>
        <pc:sldMkLst>
          <pc:docMk/>
          <pc:sldMk cId="2182367605" sldId="279"/>
        </pc:sldMkLst>
        <pc:spChg chg="del">
          <ac:chgData name="אלכסנדר פיטקין" userId="179fcca8-0756-4351-9ea6-49aebc36e6ba" providerId="ADAL" clId="{6A304B99-B98F-4A1E-8C58-D9EAEB60082A}" dt="2024-03-17T18:34:57.900" v="71" actId="478"/>
          <ac:spMkLst>
            <pc:docMk/>
            <pc:sldMk cId="2182367605" sldId="279"/>
            <ac:spMk id="2" creationId="{9B570CF0-E7DE-2457-BF3E-3649BDC44CA7}"/>
          </ac:spMkLst>
        </pc:spChg>
        <pc:spChg chg="del">
          <ac:chgData name="אלכסנדר פיטקין" userId="179fcca8-0756-4351-9ea6-49aebc36e6ba" providerId="ADAL" clId="{6A304B99-B98F-4A1E-8C58-D9EAEB60082A}" dt="2024-03-17T18:34:56.561" v="70" actId="478"/>
          <ac:spMkLst>
            <pc:docMk/>
            <pc:sldMk cId="2182367605" sldId="279"/>
            <ac:spMk id="4" creationId="{F8B7B49A-EBBF-9D07-69E3-850DB98D110A}"/>
          </ac:spMkLst>
        </pc:spChg>
        <pc:spChg chg="add del mod">
          <ac:chgData name="אלכסנדר פיטקין" userId="179fcca8-0756-4351-9ea6-49aebc36e6ba" providerId="ADAL" clId="{6A304B99-B98F-4A1E-8C58-D9EAEB60082A}" dt="2024-03-17T18:34:59.276" v="72" actId="478"/>
          <ac:spMkLst>
            <pc:docMk/>
            <pc:sldMk cId="2182367605" sldId="279"/>
            <ac:spMk id="6" creationId="{6B23BED7-C829-37EB-28BC-7A55A213D1E1}"/>
          </ac:spMkLst>
        </pc:spChg>
        <pc:spChg chg="add del mod">
          <ac:chgData name="אלכסנדר פיטקין" userId="179fcca8-0756-4351-9ea6-49aebc36e6ba" providerId="ADAL" clId="{6A304B99-B98F-4A1E-8C58-D9EAEB60082A}" dt="2024-03-17T18:36:33.497" v="86" actId="478"/>
          <ac:spMkLst>
            <pc:docMk/>
            <pc:sldMk cId="2182367605" sldId="279"/>
            <ac:spMk id="7" creationId="{309BD0FC-F3E1-9310-20DD-E4E91E653430}"/>
          </ac:spMkLst>
        </pc:spChg>
        <pc:spChg chg="add del mod">
          <ac:chgData name="אלכסנדר פיטקין" userId="179fcca8-0756-4351-9ea6-49aebc36e6ba" providerId="ADAL" clId="{6A304B99-B98F-4A1E-8C58-D9EAEB60082A}" dt="2024-03-17T18:49:22.270" v="183" actId="478"/>
          <ac:spMkLst>
            <pc:docMk/>
            <pc:sldMk cId="2182367605" sldId="279"/>
            <ac:spMk id="8" creationId="{203B4A68-C72D-ED9B-BAE0-6D7A265A3442}"/>
          </ac:spMkLst>
        </pc:spChg>
        <pc:spChg chg="add del mod">
          <ac:chgData name="אלכסנדר פיטקין" userId="179fcca8-0756-4351-9ea6-49aebc36e6ba" providerId="ADAL" clId="{6A304B99-B98F-4A1E-8C58-D9EAEB60082A}" dt="2024-03-17T18:49:03.500" v="179" actId="478"/>
          <ac:spMkLst>
            <pc:docMk/>
            <pc:sldMk cId="2182367605" sldId="279"/>
            <ac:spMk id="9" creationId="{5CAE8E85-9F68-A8B1-B003-BC0289B09DA8}"/>
          </ac:spMkLst>
        </pc:spChg>
        <pc:spChg chg="add del">
          <ac:chgData name="אלכסנדר פיטקין" userId="179fcca8-0756-4351-9ea6-49aebc36e6ba" providerId="ADAL" clId="{6A304B99-B98F-4A1E-8C58-D9EAEB60082A}" dt="2024-03-17T18:40:25.228" v="126" actId="11529"/>
          <ac:spMkLst>
            <pc:docMk/>
            <pc:sldMk cId="2182367605" sldId="279"/>
            <ac:spMk id="10" creationId="{38999433-CCBD-ADF6-BFA4-0DE4DB004547}"/>
          </ac:spMkLst>
        </pc:spChg>
        <pc:spChg chg="add del">
          <ac:chgData name="אלכסנדר פיטקין" userId="179fcca8-0756-4351-9ea6-49aebc36e6ba" providerId="ADAL" clId="{6A304B99-B98F-4A1E-8C58-D9EAEB60082A}" dt="2024-03-17T18:40:53.123" v="128" actId="478"/>
          <ac:spMkLst>
            <pc:docMk/>
            <pc:sldMk cId="2182367605" sldId="279"/>
            <ac:spMk id="11" creationId="{E7963ECB-7085-5BD0-6658-05CDA841D2DC}"/>
          </ac:spMkLst>
        </pc:spChg>
        <pc:spChg chg="add mod">
          <ac:chgData name="אלכסנדר פיטקין" userId="179fcca8-0756-4351-9ea6-49aebc36e6ba" providerId="ADAL" clId="{6A304B99-B98F-4A1E-8C58-D9EAEB60082A}" dt="2024-03-17T18:50:07.095" v="200" actId="14100"/>
          <ac:spMkLst>
            <pc:docMk/>
            <pc:sldMk cId="2182367605" sldId="279"/>
            <ac:spMk id="13" creationId="{1669D80B-2707-A3EB-744A-3B3048256472}"/>
          </ac:spMkLst>
        </pc:spChg>
        <pc:graphicFrameChg chg="add del mod modGraphic">
          <ac:chgData name="אלכסנדר פיטקין" userId="179fcca8-0756-4351-9ea6-49aebc36e6ba" providerId="ADAL" clId="{6A304B99-B98F-4A1E-8C58-D9EAEB60082A}" dt="2024-03-17T18:49:02.471" v="178" actId="478"/>
          <ac:graphicFrameMkLst>
            <pc:docMk/>
            <pc:sldMk cId="2182367605" sldId="279"/>
            <ac:graphicFrameMk id="12" creationId="{8C6DEFA8-5C91-EB24-D1BC-90125FE2E597}"/>
          </ac:graphicFrameMkLst>
        </pc:graphicFrameChg>
        <pc:picChg chg="mod">
          <ac:chgData name="אלכסנדר פיטקין" userId="179fcca8-0756-4351-9ea6-49aebc36e6ba" providerId="ADAL" clId="{6A304B99-B98F-4A1E-8C58-D9EAEB60082A}" dt="2024-03-17T18:35:21.741" v="79" actId="14100"/>
          <ac:picMkLst>
            <pc:docMk/>
            <pc:sldMk cId="2182367605" sldId="279"/>
            <ac:picMk id="5" creationId="{382D25F8-CEC5-3D86-9A88-F4586B8D9644}"/>
          </ac:picMkLst>
        </pc:picChg>
        <pc:picChg chg="add mod modCrop">
          <ac:chgData name="אלכסנדר פיטקין" userId="179fcca8-0756-4351-9ea6-49aebc36e6ba" providerId="ADAL" clId="{6A304B99-B98F-4A1E-8C58-D9EAEB60082A}" dt="2024-03-17T19:02:39.766" v="312" actId="732"/>
          <ac:picMkLst>
            <pc:docMk/>
            <pc:sldMk cId="2182367605" sldId="279"/>
            <ac:picMk id="15" creationId="{48FAA822-AD3D-FB27-AB17-1BF9BE50884E}"/>
          </ac:picMkLst>
        </pc:picChg>
      </pc:sldChg>
      <pc:sldChg chg="addSp delSp modSp add del mod">
        <pc:chgData name="אלכסנדר פיטקין" userId="179fcca8-0756-4351-9ea6-49aebc36e6ba" providerId="ADAL" clId="{6A304B99-B98F-4A1E-8C58-D9EAEB60082A}" dt="2024-03-17T18:51:42.585" v="210" actId="47"/>
        <pc:sldMkLst>
          <pc:docMk/>
          <pc:sldMk cId="2616732947" sldId="280"/>
        </pc:sldMkLst>
        <pc:spChg chg="mod">
          <ac:chgData name="אלכסנדר פיטקין" userId="179fcca8-0756-4351-9ea6-49aebc36e6ba" providerId="ADAL" clId="{6A304B99-B98F-4A1E-8C58-D9EAEB60082A}" dt="2024-03-17T18:45:32.291" v="169" actId="1076"/>
          <ac:spMkLst>
            <pc:docMk/>
            <pc:sldMk cId="2616732947" sldId="280"/>
            <ac:spMk id="8" creationId="{FAC06AC9-4947-BEFE-084D-10D9DBFDAA51}"/>
          </ac:spMkLst>
        </pc:spChg>
        <pc:spChg chg="del mod">
          <ac:chgData name="אלכסנדר פיטקין" userId="179fcca8-0756-4351-9ea6-49aebc36e6ba" providerId="ADAL" clId="{6A304B99-B98F-4A1E-8C58-D9EAEB60082A}" dt="2024-03-17T18:48:59.267" v="177" actId="478"/>
          <ac:spMkLst>
            <pc:docMk/>
            <pc:sldMk cId="2616732947" sldId="280"/>
            <ac:spMk id="9" creationId="{28122CAA-71D8-4786-A587-C5B8A4A8BD8B}"/>
          </ac:spMkLst>
        </pc:spChg>
        <pc:graphicFrameChg chg="add del mod">
          <ac:chgData name="אלכסנדר פיטקין" userId="179fcca8-0756-4351-9ea6-49aebc36e6ba" providerId="ADAL" clId="{6A304B99-B98F-4A1E-8C58-D9EAEB60082A}" dt="2024-03-17T18:48:58.308" v="176" actId="478"/>
          <ac:graphicFrameMkLst>
            <pc:docMk/>
            <pc:sldMk cId="2616732947" sldId="280"/>
            <ac:graphicFrameMk id="2" creationId="{D8DD0760-F4FC-F5CE-2212-BCCF7C1D5CCF}"/>
          </ac:graphicFrameMkLst>
        </pc:graphicFrameChg>
        <pc:graphicFrameChg chg="del">
          <ac:chgData name="אלכסנדר פיטקין" userId="179fcca8-0756-4351-9ea6-49aebc36e6ba" providerId="ADAL" clId="{6A304B99-B98F-4A1E-8C58-D9EAEB60082A}" dt="2024-03-17T18:45:15.987" v="164" actId="478"/>
          <ac:graphicFrameMkLst>
            <pc:docMk/>
            <pc:sldMk cId="2616732947" sldId="280"/>
            <ac:graphicFrameMk id="12" creationId="{3DB96FD8-E729-7A2A-FEAE-6AA22A0A6F00}"/>
          </ac:graphicFrameMkLst>
        </pc:graphicFrameChg>
      </pc:sldChg>
      <pc:sldChg chg="modSp add del mod">
        <pc:chgData name="אלכסנדר פיטקין" userId="179fcca8-0756-4351-9ea6-49aebc36e6ba" providerId="ADAL" clId="{6A304B99-B98F-4A1E-8C58-D9EAEB60082A}" dt="2024-03-17T18:34:49.550" v="68" actId="47"/>
        <pc:sldMkLst>
          <pc:docMk/>
          <pc:sldMk cId="2773436262" sldId="280"/>
        </pc:sldMkLst>
        <pc:picChg chg="mod modCrop">
          <ac:chgData name="אלכסנדר פיטקין" userId="179fcca8-0756-4351-9ea6-49aebc36e6ba" providerId="ADAL" clId="{6A304B99-B98F-4A1E-8C58-D9EAEB60082A}" dt="2024-03-17T18:33:41.989" v="64" actId="18131"/>
          <ac:picMkLst>
            <pc:docMk/>
            <pc:sldMk cId="2773436262" sldId="280"/>
            <ac:picMk id="5" creationId="{24A9802E-716C-4860-FA99-1A52A8705C29}"/>
          </ac:picMkLst>
        </pc:picChg>
      </pc:sldChg>
      <pc:sldChg chg="modSp add del mod">
        <pc:chgData name="אלכסנדר פיטקין" userId="179fcca8-0756-4351-9ea6-49aebc36e6ba" providerId="ADAL" clId="{6A304B99-B98F-4A1E-8C58-D9EAEB60082A}" dt="2024-03-17T18:34:49.550" v="68" actId="47"/>
        <pc:sldMkLst>
          <pc:docMk/>
          <pc:sldMk cId="1358184476" sldId="281"/>
        </pc:sldMkLst>
        <pc:picChg chg="mod modCrop">
          <ac:chgData name="אלכסנדר פיטקין" userId="179fcca8-0756-4351-9ea6-49aebc36e6ba" providerId="ADAL" clId="{6A304B99-B98F-4A1E-8C58-D9EAEB60082A}" dt="2024-03-17T18:33:55.017" v="67" actId="18131"/>
          <ac:picMkLst>
            <pc:docMk/>
            <pc:sldMk cId="1358184476" sldId="281"/>
            <ac:picMk id="5" creationId="{B9CAD32C-BA1D-A826-5751-1648756FDEAE}"/>
          </ac:picMkLst>
        </pc:picChg>
      </pc:sldChg>
      <pc:sldChg chg="addSp delSp modSp add mod setBg">
        <pc:chgData name="אלכסנדר פיטקין" userId="179fcca8-0756-4351-9ea6-49aebc36e6ba" providerId="ADAL" clId="{6A304B99-B98F-4A1E-8C58-D9EAEB60082A}" dt="2024-03-17T19:12:06.468" v="354" actId="1076"/>
        <pc:sldMkLst>
          <pc:docMk/>
          <pc:sldMk cId="2353611447" sldId="281"/>
        </pc:sldMkLst>
        <pc:spChg chg="mod">
          <ac:chgData name="אלכסנדר פיטקין" userId="179fcca8-0756-4351-9ea6-49aebc36e6ba" providerId="ADAL" clId="{6A304B99-B98F-4A1E-8C58-D9EAEB60082A}" dt="2024-03-17T19:04:22.222" v="320" actId="14100"/>
          <ac:spMkLst>
            <pc:docMk/>
            <pc:sldMk cId="2353611447" sldId="281"/>
            <ac:spMk id="13" creationId="{06A78E10-0411-BE5A-4075-639F9B401754}"/>
          </ac:spMkLst>
        </pc:spChg>
        <pc:graphicFrameChg chg="add mod modGraphic">
          <ac:chgData name="אלכסנדר פיטקין" userId="179fcca8-0756-4351-9ea6-49aebc36e6ba" providerId="ADAL" clId="{6A304B99-B98F-4A1E-8C58-D9EAEB60082A}" dt="2024-03-17T19:04:41.592" v="322" actId="2711"/>
          <ac:graphicFrameMkLst>
            <pc:docMk/>
            <pc:sldMk cId="2353611447" sldId="281"/>
            <ac:graphicFrameMk id="2" creationId="{7BE54227-233E-0F65-4BD4-07457187F3F3}"/>
          </ac:graphicFrameMkLst>
        </pc:graphicFrameChg>
        <pc:picChg chg="add mod">
          <ac:chgData name="אלכסנדר פיטקין" userId="179fcca8-0756-4351-9ea6-49aebc36e6ba" providerId="ADAL" clId="{6A304B99-B98F-4A1E-8C58-D9EAEB60082A}" dt="2024-03-17T19:12:06.468" v="354" actId="1076"/>
          <ac:picMkLst>
            <pc:docMk/>
            <pc:sldMk cId="2353611447" sldId="281"/>
            <ac:picMk id="4" creationId="{1A7B3FC3-0D49-E699-CFE7-FBF6D4368455}"/>
          </ac:picMkLst>
        </pc:picChg>
        <pc:picChg chg="del">
          <ac:chgData name="אלכסנדר פיטקין" userId="179fcca8-0756-4351-9ea6-49aebc36e6ba" providerId="ADAL" clId="{6A304B99-B98F-4A1E-8C58-D9EAEB60082A}" dt="2024-03-17T18:51:45.156" v="211" actId="478"/>
          <ac:picMkLst>
            <pc:docMk/>
            <pc:sldMk cId="2353611447" sldId="281"/>
            <ac:picMk id="15" creationId="{84AAB568-F26F-57AC-FE71-AC0121EE777B}"/>
          </ac:picMkLst>
        </pc:picChg>
      </pc:sldChg>
      <pc:sldChg chg="add del ord">
        <pc:chgData name="אלכסנדר פיטקין" userId="179fcca8-0756-4351-9ea6-49aebc36e6ba" providerId="ADAL" clId="{6A304B99-B98F-4A1E-8C58-D9EAEB60082A}" dt="2024-03-17T18:52:40.776" v="220" actId="2890"/>
        <pc:sldMkLst>
          <pc:docMk/>
          <pc:sldMk cId="3002728421" sldId="282"/>
        </pc:sldMkLst>
      </pc:sldChg>
      <pc:sldChg chg="modSp add mod setBg">
        <pc:chgData name="אלכסנדר פיטקין" userId="179fcca8-0756-4351-9ea6-49aebc36e6ba" providerId="ADAL" clId="{6A304B99-B98F-4A1E-8C58-D9EAEB60082A}" dt="2024-03-17T19:10:21.416" v="347" actId="1076"/>
        <pc:sldMkLst>
          <pc:docMk/>
          <pc:sldMk cId="3033469462" sldId="282"/>
        </pc:sldMkLst>
        <pc:spChg chg="mod">
          <ac:chgData name="אלכסנדר פיטקין" userId="179fcca8-0756-4351-9ea6-49aebc36e6ba" providerId="ADAL" clId="{6A304B99-B98F-4A1E-8C58-D9EAEB60082A}" dt="2024-03-17T19:10:21.416" v="347" actId="1076"/>
          <ac:spMkLst>
            <pc:docMk/>
            <pc:sldMk cId="3033469462" sldId="282"/>
            <ac:spMk id="13" creationId="{07AA15C1-E13C-EBC7-59AC-85FB3F49E4E2}"/>
          </ac:spMkLst>
        </pc:spChg>
        <pc:graphicFrameChg chg="mod modGraphic">
          <ac:chgData name="אלכסנדר פיטקין" userId="179fcca8-0756-4351-9ea6-49aebc36e6ba" providerId="ADAL" clId="{6A304B99-B98F-4A1E-8C58-D9EAEB60082A}" dt="2024-03-17T19:05:02.606" v="324" actId="1076"/>
          <ac:graphicFrameMkLst>
            <pc:docMk/>
            <pc:sldMk cId="3033469462" sldId="282"/>
            <ac:graphicFrameMk id="2" creationId="{10EF93DF-B4BC-8793-4E2A-25A9C7561EEB}"/>
          </ac:graphicFrameMkLst>
        </pc:graphicFrameChg>
      </pc:sldChg>
      <pc:sldChg chg="modSp add mod setBg">
        <pc:chgData name="אלכסנדר פיטקין" userId="179fcca8-0756-4351-9ea6-49aebc36e6ba" providerId="ADAL" clId="{6A304B99-B98F-4A1E-8C58-D9EAEB60082A}" dt="2024-03-17T19:06:27.613" v="333" actId="1076"/>
        <pc:sldMkLst>
          <pc:docMk/>
          <pc:sldMk cId="1132084770" sldId="283"/>
        </pc:sldMkLst>
        <pc:spChg chg="mod">
          <ac:chgData name="אלכסנדר פיטקין" userId="179fcca8-0756-4351-9ea6-49aebc36e6ba" providerId="ADAL" clId="{6A304B99-B98F-4A1E-8C58-D9EAEB60082A}" dt="2024-03-17T19:05:59.440" v="331" actId="14100"/>
          <ac:spMkLst>
            <pc:docMk/>
            <pc:sldMk cId="1132084770" sldId="283"/>
            <ac:spMk id="13" creationId="{FE20FE33-E0BA-9DCE-8792-0F0D563768D9}"/>
          </ac:spMkLst>
        </pc:spChg>
        <pc:graphicFrameChg chg="mod modGraphic">
          <ac:chgData name="אלכסנדר פיטקין" userId="179fcca8-0756-4351-9ea6-49aebc36e6ba" providerId="ADAL" clId="{6A304B99-B98F-4A1E-8C58-D9EAEB60082A}" dt="2024-03-17T19:06:27.613" v="333" actId="1076"/>
          <ac:graphicFrameMkLst>
            <pc:docMk/>
            <pc:sldMk cId="1132084770" sldId="283"/>
            <ac:graphicFrameMk id="2" creationId="{DBE39A34-26D8-B982-DC84-EEBC34DB250D}"/>
          </ac:graphicFrameMkLst>
        </pc:graphicFrameChg>
        <pc:picChg chg="mod">
          <ac:chgData name="אלכסנדר פיטקין" userId="179fcca8-0756-4351-9ea6-49aebc36e6ba" providerId="ADAL" clId="{6A304B99-B98F-4A1E-8C58-D9EAEB60082A}" dt="2024-03-17T18:55:59.060" v="247" actId="1076"/>
          <ac:picMkLst>
            <pc:docMk/>
            <pc:sldMk cId="1132084770" sldId="283"/>
            <ac:picMk id="5" creationId="{992F02F9-2D82-B072-7256-C988330EA9C3}"/>
          </ac:picMkLst>
        </pc:picChg>
      </pc:sldChg>
      <pc:sldChg chg="modSp add del mod setBg">
        <pc:chgData name="אלכסנדר פיטקין" userId="179fcca8-0756-4351-9ea6-49aebc36e6ba" providerId="ADAL" clId="{6A304B99-B98F-4A1E-8C58-D9EAEB60082A}" dt="2024-03-17T19:06:50.326" v="336" actId="47"/>
        <pc:sldMkLst>
          <pc:docMk/>
          <pc:sldMk cId="728079718" sldId="284"/>
        </pc:sldMkLst>
        <pc:graphicFrameChg chg="mod modGraphic">
          <ac:chgData name="אלכסנדר פיטקין" userId="179fcca8-0756-4351-9ea6-49aebc36e6ba" providerId="ADAL" clId="{6A304B99-B98F-4A1E-8C58-D9EAEB60082A}" dt="2024-03-17T18:57:54.610" v="273" actId="113"/>
          <ac:graphicFrameMkLst>
            <pc:docMk/>
            <pc:sldMk cId="728079718" sldId="284"/>
            <ac:graphicFrameMk id="2" creationId="{41BC4369-876B-F6B4-40E1-B5A5574E50DF}"/>
          </ac:graphicFrameMkLst>
        </pc:graphicFrameChg>
      </pc:sldChg>
      <pc:sldChg chg="modSp add mod setBg">
        <pc:chgData name="אלכסנדר פיטקין" userId="179fcca8-0756-4351-9ea6-49aebc36e6ba" providerId="ADAL" clId="{6A304B99-B98F-4A1E-8C58-D9EAEB60082A}" dt="2024-03-17T19:05:18.918" v="326" actId="1076"/>
        <pc:sldMkLst>
          <pc:docMk/>
          <pc:sldMk cId="1027842353" sldId="285"/>
        </pc:sldMkLst>
        <pc:spChg chg="mod">
          <ac:chgData name="אלכסנדר פיטקין" userId="179fcca8-0756-4351-9ea6-49aebc36e6ba" providerId="ADAL" clId="{6A304B99-B98F-4A1E-8C58-D9EAEB60082A}" dt="2024-03-17T19:05:13.540" v="325" actId="1076"/>
          <ac:spMkLst>
            <pc:docMk/>
            <pc:sldMk cId="1027842353" sldId="285"/>
            <ac:spMk id="13" creationId="{225B91E8-6AF3-FE20-4DA0-244403942348}"/>
          </ac:spMkLst>
        </pc:spChg>
        <pc:graphicFrameChg chg="mod modGraphic">
          <ac:chgData name="אלכסנדר פיטקין" userId="179fcca8-0756-4351-9ea6-49aebc36e6ba" providerId="ADAL" clId="{6A304B99-B98F-4A1E-8C58-D9EAEB60082A}" dt="2024-03-17T19:05:18.918" v="326" actId="1076"/>
          <ac:graphicFrameMkLst>
            <pc:docMk/>
            <pc:sldMk cId="1027842353" sldId="285"/>
            <ac:graphicFrameMk id="2" creationId="{3889269A-EF55-9CF7-499C-B15BCF7F7715}"/>
          </ac:graphicFrameMkLst>
        </pc:graphicFrameChg>
      </pc:sldChg>
      <pc:sldChg chg="modSp add mod ord setBg">
        <pc:chgData name="אלכסנדר פיטקין" userId="179fcca8-0756-4351-9ea6-49aebc36e6ba" providerId="ADAL" clId="{6A304B99-B98F-4A1E-8C58-D9EAEB60082A}" dt="2024-03-17T19:07:10.435" v="339" actId="1076"/>
        <pc:sldMkLst>
          <pc:docMk/>
          <pc:sldMk cId="1239046385" sldId="286"/>
        </pc:sldMkLst>
        <pc:spChg chg="mod">
          <ac:chgData name="אלכסנדר פיטקין" userId="179fcca8-0756-4351-9ea6-49aebc36e6ba" providerId="ADAL" clId="{6A304B99-B98F-4A1E-8C58-D9EAEB60082A}" dt="2024-03-17T19:07:04.647" v="338" actId="1076"/>
          <ac:spMkLst>
            <pc:docMk/>
            <pc:sldMk cId="1239046385" sldId="286"/>
            <ac:spMk id="13" creationId="{9AB99CF4-1E7C-7EA9-699B-CF75908F1AB4}"/>
          </ac:spMkLst>
        </pc:spChg>
        <pc:graphicFrameChg chg="mod modGraphic">
          <ac:chgData name="אלכסנדר פיטקין" userId="179fcca8-0756-4351-9ea6-49aebc36e6ba" providerId="ADAL" clId="{6A304B99-B98F-4A1E-8C58-D9EAEB60082A}" dt="2024-03-17T19:07:10.435" v="339" actId="1076"/>
          <ac:graphicFrameMkLst>
            <pc:docMk/>
            <pc:sldMk cId="1239046385" sldId="286"/>
            <ac:graphicFrameMk id="2" creationId="{32285C09-D808-E454-1267-96A1266046CA}"/>
          </ac:graphicFrameMkLst>
        </pc:graphicFrameChg>
      </pc:sldChg>
      <pc:sldChg chg="modSp add mod ord setBg">
        <pc:chgData name="אלכסנדר פיטקין" userId="179fcca8-0756-4351-9ea6-49aebc36e6ba" providerId="ADAL" clId="{6A304B99-B98F-4A1E-8C58-D9EAEB60082A}" dt="2024-03-17T19:07:49.561" v="344" actId="1076"/>
        <pc:sldMkLst>
          <pc:docMk/>
          <pc:sldMk cId="1520252511" sldId="287"/>
        </pc:sldMkLst>
        <pc:spChg chg="mod">
          <ac:chgData name="אלכסנדר פיטקין" userId="179fcca8-0756-4351-9ea6-49aebc36e6ba" providerId="ADAL" clId="{6A304B99-B98F-4A1E-8C58-D9EAEB60082A}" dt="2024-03-17T19:07:37.631" v="343" actId="1076"/>
          <ac:spMkLst>
            <pc:docMk/>
            <pc:sldMk cId="1520252511" sldId="287"/>
            <ac:spMk id="13" creationId="{27F17183-91BD-1FAE-60AB-266E0B68353F}"/>
          </ac:spMkLst>
        </pc:spChg>
        <pc:graphicFrameChg chg="mod modGraphic">
          <ac:chgData name="אלכסנדר פיטקין" userId="179fcca8-0756-4351-9ea6-49aebc36e6ba" providerId="ADAL" clId="{6A304B99-B98F-4A1E-8C58-D9EAEB60082A}" dt="2024-03-17T19:07:49.561" v="344" actId="1076"/>
          <ac:graphicFrameMkLst>
            <pc:docMk/>
            <pc:sldMk cId="1520252511" sldId="287"/>
            <ac:graphicFrameMk id="2" creationId="{2653BFF7-8F36-B042-A55A-075C9D4C9CE2}"/>
          </ac:graphicFrameMkLst>
        </pc:graphicFrameChg>
      </pc:sldChg>
      <pc:sldChg chg="modSp add mod setBg modShow">
        <pc:chgData name="אלכסנדר פיטקין" userId="179fcca8-0756-4351-9ea6-49aebc36e6ba" providerId="ADAL" clId="{6A304B99-B98F-4A1E-8C58-D9EAEB60082A}" dt="2024-03-18T13:16:51.677" v="392" actId="729"/>
        <pc:sldMkLst>
          <pc:docMk/>
          <pc:sldMk cId="3622304263" sldId="288"/>
        </pc:sldMkLst>
        <pc:spChg chg="mod">
          <ac:chgData name="אלכסנדר פיטקין" userId="179fcca8-0756-4351-9ea6-49aebc36e6ba" providerId="ADAL" clId="{6A304B99-B98F-4A1E-8C58-D9EAEB60082A}" dt="2024-03-17T19:01:05.530" v="308" actId="1076"/>
          <ac:spMkLst>
            <pc:docMk/>
            <pc:sldMk cId="3622304263" sldId="288"/>
            <ac:spMk id="13" creationId="{79C66FFA-F219-29CA-A67C-47EB6671E315}"/>
          </ac:spMkLst>
        </pc:spChg>
        <pc:graphicFrameChg chg="mod modGraphic">
          <ac:chgData name="אלכסנדר פיטקין" userId="179fcca8-0756-4351-9ea6-49aebc36e6ba" providerId="ADAL" clId="{6A304B99-B98F-4A1E-8C58-D9EAEB60082A}" dt="2024-03-17T19:01:24.469" v="311" actId="1076"/>
          <ac:graphicFrameMkLst>
            <pc:docMk/>
            <pc:sldMk cId="3622304263" sldId="288"/>
            <ac:graphicFrameMk id="2" creationId="{13ED28A3-F55B-3293-13F0-2CF9EF6290EA}"/>
          </ac:graphicFrameMkLst>
        </pc:graphicFrameChg>
      </pc:sldChg>
      <pc:sldChg chg="modSp add">
        <pc:chgData name="אלכסנדר פיטקין" userId="179fcca8-0756-4351-9ea6-49aebc36e6ba" providerId="ADAL" clId="{6A304B99-B98F-4A1E-8C58-D9EAEB60082A}" dt="2024-03-17T19:06:47.003" v="335"/>
        <pc:sldMkLst>
          <pc:docMk/>
          <pc:sldMk cId="2457977381" sldId="289"/>
        </pc:sldMkLst>
        <pc:graphicFrameChg chg="mod">
          <ac:chgData name="אלכסנדר פיטקין" userId="179fcca8-0756-4351-9ea6-49aebc36e6ba" providerId="ADAL" clId="{6A304B99-B98F-4A1E-8C58-D9EAEB60082A}" dt="2024-03-17T19:06:47.003" v="335"/>
          <ac:graphicFrameMkLst>
            <pc:docMk/>
            <pc:sldMk cId="2457977381" sldId="289"/>
            <ac:graphicFrameMk id="2" creationId="{11D07C34-9BAB-C573-73B5-ED503248E5D6}"/>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8186FC-0BB0-EE92-CE8E-D374B41BDF3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309D5543-7387-BB1D-C2B5-6D70F282FE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70A9873-A19B-F4AB-3E59-363F4249DEC2}"/>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5" name="Нижний колонтитул 4">
            <a:extLst>
              <a:ext uri="{FF2B5EF4-FFF2-40B4-BE49-F238E27FC236}">
                <a16:creationId xmlns:a16="http://schemas.microsoft.com/office/drawing/2014/main" id="{5D9B0D99-CDB0-6D96-AA3F-BCFFDC7327C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63E3442-DEBC-0135-8726-66C25DCD131F}"/>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189215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F689A2-551B-201C-B497-D57834E3240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FC3681A3-C6FC-5F2D-296D-4BB78B788BC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201D36B-B908-203D-4CF8-BE0083D764D7}"/>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5" name="Нижний колонтитул 4">
            <a:extLst>
              <a:ext uri="{FF2B5EF4-FFF2-40B4-BE49-F238E27FC236}">
                <a16:creationId xmlns:a16="http://schemas.microsoft.com/office/drawing/2014/main" id="{582E327E-06B6-82C1-D348-91DF623C275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2704059-79C0-1894-4021-8B8313EC5302}"/>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300540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26F0572-8814-81F8-D94F-75EF9EFCE15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C852CCDE-7F81-E6D5-B82A-6142D37DDB3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77E0B7A-00B5-F99E-CDDE-A9D7D91B5996}"/>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5" name="Нижний колонтитул 4">
            <a:extLst>
              <a:ext uri="{FF2B5EF4-FFF2-40B4-BE49-F238E27FC236}">
                <a16:creationId xmlns:a16="http://schemas.microsoft.com/office/drawing/2014/main" id="{53187D66-7251-9DD3-EEE5-372813C2BAA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1648821-099C-9FB1-DD2D-B012BA568E7C}"/>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3876575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0BCF67-4B87-2196-F65A-4060D1D0FDD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00B10C6-9126-FAF6-192F-11973E935A0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B930AE8-3B78-3F05-7BD9-4CCB1B30E7BD}"/>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5" name="Нижний колонтитул 4">
            <a:extLst>
              <a:ext uri="{FF2B5EF4-FFF2-40B4-BE49-F238E27FC236}">
                <a16:creationId xmlns:a16="http://schemas.microsoft.com/office/drawing/2014/main" id="{6D0F518E-B6B1-7BD1-9981-E2CEF6589E3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18300E6-3650-B490-120B-D4E1FBFAF551}"/>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74500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5FA811-1ED9-5473-153C-B5B74F1CDB9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F1553450-129D-46CB-32D2-BC3877F2C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33A4F9A0-E0D1-FE16-951F-6A592B0F9B62}"/>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5" name="Нижний колонтитул 4">
            <a:extLst>
              <a:ext uri="{FF2B5EF4-FFF2-40B4-BE49-F238E27FC236}">
                <a16:creationId xmlns:a16="http://schemas.microsoft.com/office/drawing/2014/main" id="{1600F086-0B1B-EA8A-117F-B89A8A03E7F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FB4BC7B-1C08-1363-C58B-42359F7555D5}"/>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384988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B2F673-3D59-5D01-7285-EA731CCC354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6AE6CE5-D238-3019-7B49-88A11FDE049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614CCB4-1087-2618-A837-12C7E8337C9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F396ED9-A96D-037B-0215-D822028A0C74}"/>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6" name="Нижний колонтитул 5">
            <a:extLst>
              <a:ext uri="{FF2B5EF4-FFF2-40B4-BE49-F238E27FC236}">
                <a16:creationId xmlns:a16="http://schemas.microsoft.com/office/drawing/2014/main" id="{C04BD75A-155D-0B9A-582B-F4DA2A8265B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37D324D-F81E-7277-89C4-051610CB9075}"/>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21184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DDC320-FE6E-27B3-9836-69E1E0E4422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D3C83802-4931-BFA7-98B8-FD0E4AFA9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38CE0682-16AD-BEE4-0645-44E27DFF9EB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D7500BA-1F40-FAA0-E3A8-253F5BCACF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01CCC9B-21E0-D80D-70E1-23DB366A35D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0672F8B-9167-7819-FAD1-9791F716F001}"/>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8" name="Нижний колонтитул 7">
            <a:extLst>
              <a:ext uri="{FF2B5EF4-FFF2-40B4-BE49-F238E27FC236}">
                <a16:creationId xmlns:a16="http://schemas.microsoft.com/office/drawing/2014/main" id="{BB805E8A-1056-13F5-0C76-BF82AFB93A7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B1C4FA96-6ADF-5628-3945-DE812F84C091}"/>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3345097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192E3D-EF0C-1EE2-95F5-00FFF68136E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891F533-3383-F5EB-4975-BDA8FD70F9C4}"/>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4" name="Нижний колонтитул 3">
            <a:extLst>
              <a:ext uri="{FF2B5EF4-FFF2-40B4-BE49-F238E27FC236}">
                <a16:creationId xmlns:a16="http://schemas.microsoft.com/office/drawing/2014/main" id="{40AB7947-E9E9-A59A-0488-D3394CAA453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6DDDAC45-83A3-A921-A436-629C031D5743}"/>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143774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95F3B9D-9C07-5D8F-F59C-45378C386F25}"/>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3" name="Нижний колонтитул 2">
            <a:extLst>
              <a:ext uri="{FF2B5EF4-FFF2-40B4-BE49-F238E27FC236}">
                <a16:creationId xmlns:a16="http://schemas.microsoft.com/office/drawing/2014/main" id="{0F9824B6-0FA2-EEBE-403D-716A9324E3C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A9EE4E1-26F4-B7A5-0780-F960DAB159DD}"/>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2409478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B25161-7C26-3CD2-2919-4C522F3BEFF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ADDBF88-1336-E871-C4E1-90A8BDDB78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D4F5818E-0973-ECD6-281F-3ECDD5939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79FEB21-D552-8C47-CDD1-AF8093B2B824}"/>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6" name="Нижний колонтитул 5">
            <a:extLst>
              <a:ext uri="{FF2B5EF4-FFF2-40B4-BE49-F238E27FC236}">
                <a16:creationId xmlns:a16="http://schemas.microsoft.com/office/drawing/2014/main" id="{1EFD339B-1E2D-A06D-4EC1-39BFF26B4DF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2458C13-A600-1D04-070E-EC5F617D6290}"/>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221882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AAB226-577C-82B3-D6C5-38F1274EF6D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DE70030-4B42-74E9-2670-C260018CA6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92F4A197-1DB2-26F9-2FF1-03CB4601E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8319B54-E88B-D8D8-324D-B5E99E0FEA3D}"/>
              </a:ext>
            </a:extLst>
          </p:cNvPr>
          <p:cNvSpPr>
            <a:spLocks noGrp="1"/>
          </p:cNvSpPr>
          <p:nvPr>
            <p:ph type="dt" sz="half" idx="10"/>
          </p:nvPr>
        </p:nvSpPr>
        <p:spPr/>
        <p:txBody>
          <a:bodyPr/>
          <a:lstStyle/>
          <a:p>
            <a:fld id="{4044784B-068D-4C97-A627-A15B2938C736}" type="datetimeFigureOut">
              <a:rPr lang="ru-RU" smtClean="0"/>
              <a:t>18.03.2024</a:t>
            </a:fld>
            <a:endParaRPr lang="ru-RU"/>
          </a:p>
        </p:txBody>
      </p:sp>
      <p:sp>
        <p:nvSpPr>
          <p:cNvPr id="6" name="Нижний колонтитул 5">
            <a:extLst>
              <a:ext uri="{FF2B5EF4-FFF2-40B4-BE49-F238E27FC236}">
                <a16:creationId xmlns:a16="http://schemas.microsoft.com/office/drawing/2014/main" id="{3952F7C7-0D90-59E8-1657-29D734EE7CF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52A1219-EDBB-1664-4803-DF792318EF2F}"/>
              </a:ext>
            </a:extLst>
          </p:cNvPr>
          <p:cNvSpPr>
            <a:spLocks noGrp="1"/>
          </p:cNvSpPr>
          <p:nvPr>
            <p:ph type="sldNum" sz="quarter" idx="12"/>
          </p:nvPr>
        </p:nvSpPr>
        <p:spPr/>
        <p:txBody>
          <a:bodyPr/>
          <a:lstStyle/>
          <a:p>
            <a:fld id="{EDDFA257-A6C7-4DA7-93E8-54C9AFB7CEF1}" type="slidenum">
              <a:rPr lang="ru-RU" smtClean="0"/>
              <a:t>‹#›</a:t>
            </a:fld>
            <a:endParaRPr lang="ru-RU"/>
          </a:p>
        </p:txBody>
      </p:sp>
    </p:spTree>
    <p:extLst>
      <p:ext uri="{BB962C8B-B14F-4D97-AF65-F5344CB8AC3E}">
        <p14:creationId xmlns:p14="http://schemas.microsoft.com/office/powerpoint/2010/main" val="2817934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8C6170-84A3-4131-D95D-F005D164EF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24A7E38-C080-894E-0DA7-660FD66C94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B9E719B-97F0-AE01-BCA3-09DBFA7198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4784B-068D-4C97-A627-A15B2938C736}" type="datetimeFigureOut">
              <a:rPr lang="ru-RU" smtClean="0"/>
              <a:t>18.03.2024</a:t>
            </a:fld>
            <a:endParaRPr lang="ru-RU"/>
          </a:p>
        </p:txBody>
      </p:sp>
      <p:sp>
        <p:nvSpPr>
          <p:cNvPr id="5" name="Нижний колонтитул 4">
            <a:extLst>
              <a:ext uri="{FF2B5EF4-FFF2-40B4-BE49-F238E27FC236}">
                <a16:creationId xmlns:a16="http://schemas.microsoft.com/office/drawing/2014/main" id="{D5E5A663-2DA2-D4E8-DC73-2FE08B3C5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A8CB334-274C-DDEF-E8D6-809D9BD50B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FA257-A6C7-4DA7-93E8-54C9AFB7CEF1}" type="slidenum">
              <a:rPr lang="ru-RU" smtClean="0"/>
              <a:t>‹#›</a:t>
            </a:fld>
            <a:endParaRPr lang="ru-RU"/>
          </a:p>
        </p:txBody>
      </p:sp>
    </p:spTree>
    <p:extLst>
      <p:ext uri="{BB962C8B-B14F-4D97-AF65-F5344CB8AC3E}">
        <p14:creationId xmlns:p14="http://schemas.microsoft.com/office/powerpoint/2010/main" val="2548713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0" y="770237"/>
            <a:ext cx="12192000" cy="3850106"/>
          </a:xfrm>
        </p:spPr>
        <p:txBody>
          <a:bodyPr anchor="ctr">
            <a:normAutofit/>
          </a:bodyPr>
          <a:lstStyle/>
          <a:p>
            <a:r>
              <a:rPr lang="en-US" sz="5400" b="1" i="0" dirty="0">
                <a:solidFill>
                  <a:srgbClr val="37B5F7"/>
                </a:solidFill>
                <a:effectLst/>
                <a:latin typeface="Century Gothic" panose="020B0502020202020204" pitchFamily="34" charset="0"/>
              </a:rPr>
              <a:t>Author Identification </a:t>
            </a:r>
            <a:br>
              <a:rPr lang="en-US" sz="5400" b="1" i="0" dirty="0">
                <a:solidFill>
                  <a:srgbClr val="37B5F7"/>
                </a:solidFill>
                <a:effectLst/>
                <a:latin typeface="Century Gothic" panose="020B0502020202020204" pitchFamily="34" charset="0"/>
              </a:rPr>
            </a:br>
            <a:r>
              <a:rPr lang="en-US" sz="5400" b="1" i="0">
                <a:solidFill>
                  <a:srgbClr val="37B5F7"/>
                </a:solidFill>
                <a:effectLst/>
                <a:latin typeface="Century Gothic" panose="020B0502020202020204" pitchFamily="34" charset="0"/>
              </a:rPr>
              <a:t>Using </a:t>
            </a:r>
            <a:br>
              <a:rPr lang="en-US" sz="5400" b="1" i="0">
                <a:solidFill>
                  <a:srgbClr val="37B5F7"/>
                </a:solidFill>
                <a:effectLst/>
                <a:latin typeface="Century Gothic" panose="020B0502020202020204" pitchFamily="34" charset="0"/>
              </a:rPr>
            </a:br>
            <a:r>
              <a:rPr lang="en-US" sz="5400" b="1" i="0">
                <a:solidFill>
                  <a:srgbClr val="37B5F7"/>
                </a:solidFill>
                <a:effectLst/>
                <a:latin typeface="Century Gothic" panose="020B0502020202020204" pitchFamily="34" charset="0"/>
              </a:rPr>
              <a:t>Chaos </a:t>
            </a:r>
            <a:r>
              <a:rPr lang="en-US" sz="5400" b="1" i="0" dirty="0">
                <a:solidFill>
                  <a:srgbClr val="37B5F7"/>
                </a:solidFill>
                <a:effectLst/>
                <a:latin typeface="Century Gothic" panose="020B0502020202020204" pitchFamily="34" charset="0"/>
              </a:rPr>
              <a:t>Game Representation </a:t>
            </a:r>
            <a:br>
              <a:rPr lang="en-US" sz="5400" b="1" i="0" dirty="0">
                <a:solidFill>
                  <a:srgbClr val="37B5F7"/>
                </a:solidFill>
                <a:effectLst/>
                <a:latin typeface="Century Gothic" panose="020B0502020202020204" pitchFamily="34" charset="0"/>
              </a:rPr>
            </a:br>
            <a:r>
              <a:rPr lang="en-US" sz="5400" b="1" i="0" dirty="0">
                <a:solidFill>
                  <a:srgbClr val="37B5F7"/>
                </a:solidFill>
                <a:effectLst/>
                <a:latin typeface="Century Gothic" panose="020B0502020202020204" pitchFamily="34" charset="0"/>
              </a:rPr>
              <a:t>and Deep Learning</a:t>
            </a:r>
          </a:p>
        </p:txBody>
      </p:sp>
      <p:sp>
        <p:nvSpPr>
          <p:cNvPr id="3" name="Подзаголовок 2">
            <a:extLst>
              <a:ext uri="{FF2B5EF4-FFF2-40B4-BE49-F238E27FC236}">
                <a16:creationId xmlns:a16="http://schemas.microsoft.com/office/drawing/2014/main" id="{CA2F8509-6BA4-9C1A-2ACA-6F9DB47BE0F8}"/>
              </a:ext>
            </a:extLst>
          </p:cNvPr>
          <p:cNvSpPr>
            <a:spLocks noGrp="1"/>
          </p:cNvSpPr>
          <p:nvPr>
            <p:ph type="subTitle" idx="1"/>
          </p:nvPr>
        </p:nvSpPr>
        <p:spPr>
          <a:xfrm>
            <a:off x="1524000" y="5202238"/>
            <a:ext cx="9144000" cy="1655762"/>
          </a:xfrm>
        </p:spPr>
        <p:txBody>
          <a:bodyPr/>
          <a:lstStyle/>
          <a:p>
            <a:r>
              <a:rPr lang="en-US" dirty="0">
                <a:solidFill>
                  <a:srgbClr val="BFE8FF"/>
                </a:solidFill>
                <a:latin typeface="Century Gothic" panose="020B0502020202020204" pitchFamily="34" charset="0"/>
                <a:ea typeface="Verdana" panose="020B0604030504040204" pitchFamily="34" charset="0"/>
                <a:cs typeface="Tahoma" panose="020B0604030504040204" pitchFamily="34" charset="0"/>
              </a:rPr>
              <a:t>Aleksandr Pitkin 333879013</a:t>
            </a:r>
          </a:p>
          <a:p>
            <a:r>
              <a:rPr lang="en-US" dirty="0">
                <a:solidFill>
                  <a:srgbClr val="BFE8FF"/>
                </a:solidFill>
                <a:latin typeface="Century Gothic" panose="020B0502020202020204" pitchFamily="34" charset="0"/>
                <a:ea typeface="Verdana" panose="020B0604030504040204" pitchFamily="34" charset="0"/>
                <a:cs typeface="Tahoma" panose="020B0604030504040204" pitchFamily="34" charset="0"/>
              </a:rPr>
              <a:t>Ilya </a:t>
            </a:r>
            <a:r>
              <a:rPr lang="en-US" dirty="0" err="1">
                <a:solidFill>
                  <a:srgbClr val="BFE8FF"/>
                </a:solidFill>
                <a:latin typeface="Century Gothic" panose="020B0502020202020204" pitchFamily="34" charset="0"/>
                <a:ea typeface="Verdana" panose="020B0604030504040204" pitchFamily="34" charset="0"/>
                <a:cs typeface="Tahoma" panose="020B0604030504040204" pitchFamily="34" charset="0"/>
              </a:rPr>
              <a:t>Vorotyntsev</a:t>
            </a:r>
            <a:r>
              <a:rPr lang="en-US" dirty="0">
                <a:solidFill>
                  <a:srgbClr val="BFE8FF"/>
                </a:solidFill>
                <a:latin typeface="Century Gothic" panose="020B0502020202020204" pitchFamily="34" charset="0"/>
                <a:ea typeface="Verdana" panose="020B0604030504040204" pitchFamily="34" charset="0"/>
                <a:cs typeface="Tahoma" panose="020B0604030504040204" pitchFamily="34" charset="0"/>
              </a:rPr>
              <a:t> 324755735</a:t>
            </a:r>
            <a:endParaRPr lang="ru-RU" dirty="0">
              <a:solidFill>
                <a:srgbClr val="BFE8FF"/>
              </a:solidFill>
              <a:latin typeface="Century Gothic" panose="020B0502020202020204"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06824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2143125" y="-355761"/>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From Text to CGR Images</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pic>
        <p:nvPicPr>
          <p:cNvPr id="5" name="Рисунок 4" descr="Изображение выглядит как текст, снимок экрана, Шрифт, документ&#10;&#10;Автоматически созданное описание">
            <a:extLst>
              <a:ext uri="{FF2B5EF4-FFF2-40B4-BE49-F238E27FC236}">
                <a16:creationId xmlns:a16="http://schemas.microsoft.com/office/drawing/2014/main" id="{A954D06D-4ED9-5880-75E0-C3119FE11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147" y="1156188"/>
            <a:ext cx="10151706" cy="4909827"/>
          </a:xfrm>
          <a:prstGeom prst="rect">
            <a:avLst/>
          </a:prstGeom>
        </p:spPr>
      </p:pic>
    </p:spTree>
    <p:extLst>
      <p:ext uri="{BB962C8B-B14F-4D97-AF65-F5344CB8AC3E}">
        <p14:creationId xmlns:p14="http://schemas.microsoft.com/office/powerpoint/2010/main" val="14474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0" y="0"/>
            <a:ext cx="11915776" cy="1800000"/>
          </a:xfrm>
        </p:spPr>
        <p:txBody>
          <a:bodyPr anchor="ctr">
            <a:normAutofit/>
          </a:bodyP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Proposed CGR-DL Approach</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138112" y="689268"/>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Deep Learning Architecture for CGR Images</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718825B6-20DC-4D01-F533-E6B7E60DD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80" y="2489268"/>
            <a:ext cx="10459616" cy="4040497"/>
          </a:xfrm>
          <a:prstGeom prst="rect">
            <a:avLst/>
          </a:prstGeom>
        </p:spPr>
      </p:pic>
    </p:spTree>
    <p:extLst>
      <p:ext uri="{BB962C8B-B14F-4D97-AF65-F5344CB8AC3E}">
        <p14:creationId xmlns:p14="http://schemas.microsoft.com/office/powerpoint/2010/main" val="243905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2540FB-3A71-1EE2-D4A2-015B93F1DE8D}"/>
            </a:ext>
          </a:extLst>
        </p:cNvPr>
        <p:cNvGrpSpPr/>
        <p:nvPr/>
      </p:nvGrpSpPr>
      <p:grpSpPr>
        <a:xfrm>
          <a:off x="0" y="0"/>
          <a:ext cx="0" cy="0"/>
          <a:chOff x="0" y="0"/>
          <a:chExt cx="0" cy="0"/>
        </a:xfrm>
      </p:grpSpPr>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382D25F8-CEC5-3D86-9A88-F4586B8D9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483"/>
            <a:ext cx="12192000" cy="4702840"/>
          </a:xfrm>
          <a:prstGeom prst="rect">
            <a:avLst/>
          </a:prstGeom>
        </p:spPr>
      </p:pic>
      <p:sp>
        <p:nvSpPr>
          <p:cNvPr id="13" name="Круг: прозрачная заливка 12">
            <a:extLst>
              <a:ext uri="{FF2B5EF4-FFF2-40B4-BE49-F238E27FC236}">
                <a16:creationId xmlns:a16="http://schemas.microsoft.com/office/drawing/2014/main" id="{1669D80B-2707-A3EB-744A-3B3048256472}"/>
              </a:ext>
            </a:extLst>
          </p:cNvPr>
          <p:cNvSpPr/>
          <p:nvPr/>
        </p:nvSpPr>
        <p:spPr>
          <a:xfrm>
            <a:off x="-10734676" y="-10344151"/>
            <a:ext cx="25060276" cy="25060276"/>
          </a:xfrm>
          <a:prstGeom prst="donut">
            <a:avLst>
              <a:gd name="adj" fmla="val 43233"/>
            </a:avLst>
          </a:prstGeom>
          <a:solidFill>
            <a:srgbClr val="15151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5" name="Рисунок 14" descr="Изображение выглядит как снимок экрана, черно-белый, монохромный&#10;&#10;Автоматически созданное описание">
            <a:extLst>
              <a:ext uri="{FF2B5EF4-FFF2-40B4-BE49-F238E27FC236}">
                <a16:creationId xmlns:a16="http://schemas.microsoft.com/office/drawing/2014/main" id="{48FAA822-AD3D-FB27-AB17-1BF9BE50884E}"/>
              </a:ext>
            </a:extLst>
          </p:cNvPr>
          <p:cNvPicPr>
            <a:picLocks noChangeAspect="1"/>
          </p:cNvPicPr>
          <p:nvPr/>
        </p:nvPicPr>
        <p:blipFill rotWithShape="1">
          <a:blip r:embed="rId3">
            <a:extLst>
              <a:ext uri="{28A0092B-C50C-407E-A947-70E740481C1C}">
                <a14:useLocalDpi xmlns:a14="http://schemas.microsoft.com/office/drawing/2010/main" val="0"/>
              </a:ext>
            </a:extLst>
          </a:blip>
          <a:srcRect b="12714"/>
          <a:stretch/>
        </p:blipFill>
        <p:spPr>
          <a:xfrm>
            <a:off x="3773104" y="2163064"/>
            <a:ext cx="8038015" cy="2312683"/>
          </a:xfrm>
          <a:prstGeom prst="rect">
            <a:avLst/>
          </a:prstGeom>
        </p:spPr>
      </p:pic>
    </p:spTree>
    <p:extLst>
      <p:ext uri="{BB962C8B-B14F-4D97-AF65-F5344CB8AC3E}">
        <p14:creationId xmlns:p14="http://schemas.microsoft.com/office/powerpoint/2010/main" val="218236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97E351-073D-3DED-826C-954951733F33}"/>
            </a:ext>
          </a:extLst>
        </p:cNvPr>
        <p:cNvGrpSpPr/>
        <p:nvPr/>
      </p:nvGrpSpPr>
      <p:grpSpPr>
        <a:xfrm>
          <a:off x="0" y="0"/>
          <a:ext cx="0" cy="0"/>
          <a:chOff x="0" y="0"/>
          <a:chExt cx="0" cy="0"/>
        </a:xfrm>
      </p:grpSpPr>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60A05F22-5FE8-A293-64DF-5B1CF9979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483"/>
            <a:ext cx="12192000" cy="4702840"/>
          </a:xfrm>
          <a:prstGeom prst="rect">
            <a:avLst/>
          </a:prstGeom>
        </p:spPr>
      </p:pic>
      <p:sp>
        <p:nvSpPr>
          <p:cNvPr id="13" name="Круг: прозрачная заливка 12">
            <a:extLst>
              <a:ext uri="{FF2B5EF4-FFF2-40B4-BE49-F238E27FC236}">
                <a16:creationId xmlns:a16="http://schemas.microsoft.com/office/drawing/2014/main" id="{06A78E10-0411-BE5A-4075-639F9B401754}"/>
              </a:ext>
            </a:extLst>
          </p:cNvPr>
          <p:cNvSpPr/>
          <p:nvPr/>
        </p:nvSpPr>
        <p:spPr>
          <a:xfrm>
            <a:off x="-8193607" y="-10344151"/>
            <a:ext cx="25060276" cy="25060276"/>
          </a:xfrm>
          <a:prstGeom prst="donut">
            <a:avLst>
              <a:gd name="adj" fmla="val 43386"/>
            </a:avLst>
          </a:prstGeom>
          <a:solidFill>
            <a:srgbClr val="15151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 name="Таблица 1">
            <a:extLst>
              <a:ext uri="{FF2B5EF4-FFF2-40B4-BE49-F238E27FC236}">
                <a16:creationId xmlns:a16="http://schemas.microsoft.com/office/drawing/2014/main" id="{7BE54227-233E-0F65-4BD4-07457187F3F3}"/>
              </a:ext>
            </a:extLst>
          </p:cNvPr>
          <p:cNvGraphicFramePr>
            <a:graphicFrameLocks noGrp="1"/>
          </p:cNvGraphicFramePr>
          <p:nvPr>
            <p:extLst>
              <p:ext uri="{D42A27DB-BD31-4B8C-83A1-F6EECF244321}">
                <p14:modId xmlns:p14="http://schemas.microsoft.com/office/powerpoint/2010/main" val="2229000489"/>
              </p:ext>
            </p:extLst>
          </p:nvPr>
        </p:nvGraphicFramePr>
        <p:xfrm>
          <a:off x="678180" y="4106812"/>
          <a:ext cx="10835640" cy="2011680"/>
        </p:xfrm>
        <a:graphic>
          <a:graphicData uri="http://schemas.openxmlformats.org/drawingml/2006/table">
            <a:tbl>
              <a:tblPr firstRow="1" bandRow="1">
                <a:tableStyleId>{22838BEF-8BB2-4498-84A7-C5851F593DF1}</a:tableStyleId>
              </a:tblPr>
              <a:tblGrid>
                <a:gridCol w="3611880">
                  <a:extLst>
                    <a:ext uri="{9D8B030D-6E8A-4147-A177-3AD203B41FA5}">
                      <a16:colId xmlns:a16="http://schemas.microsoft.com/office/drawing/2014/main" val="1216196100"/>
                    </a:ext>
                  </a:extLst>
                </a:gridCol>
                <a:gridCol w="3611880">
                  <a:extLst>
                    <a:ext uri="{9D8B030D-6E8A-4147-A177-3AD203B41FA5}">
                      <a16:colId xmlns:a16="http://schemas.microsoft.com/office/drawing/2014/main" val="457973159"/>
                    </a:ext>
                  </a:extLst>
                </a:gridCol>
                <a:gridCol w="3611880">
                  <a:extLst>
                    <a:ext uri="{9D8B030D-6E8A-4147-A177-3AD203B41FA5}">
                      <a16:colId xmlns:a16="http://schemas.microsoft.com/office/drawing/2014/main" val="1294614864"/>
                    </a:ext>
                  </a:extLst>
                </a:gridCol>
              </a:tblGrid>
              <a:tr h="370840">
                <a:tc>
                  <a:txBody>
                    <a:bodyPr/>
                    <a:lstStyle/>
                    <a:p>
                      <a:pPr fontAlgn="base"/>
                      <a:r>
                        <a:rPr lang="en-US" b="0" dirty="0">
                          <a:effectLst/>
                          <a:latin typeface="Century Gothic" panose="020B0502020202020204" pitchFamily="34" charset="0"/>
                        </a:rPr>
                        <a:t>Conv2D</a:t>
                      </a:r>
                    </a:p>
                  </a:txBody>
                  <a:tcPr anchor="ctr"/>
                </a:tc>
                <a:tc>
                  <a:txBody>
                    <a:bodyPr/>
                    <a:lstStyle/>
                    <a:p>
                      <a:pPr fontAlgn="base"/>
                      <a:r>
                        <a:rPr lang="en-US" b="0" dirty="0">
                          <a:effectLst/>
                          <a:latin typeface="Century Gothic" panose="020B0502020202020204" pitchFamily="34" charset="0"/>
                        </a:rPr>
                        <a:t>To extract features from the CGR images. It uses filters to create a feature map that highlights important patterns in the image.</a:t>
                      </a:r>
                    </a:p>
                  </a:txBody>
                  <a:tcPr anchor="ctr"/>
                </a:tc>
                <a:tc>
                  <a:txBody>
                    <a:bodyPr/>
                    <a:lstStyle/>
                    <a:p>
                      <a:pPr fontAlgn="base"/>
                      <a:r>
                        <a:rPr lang="en-US" b="0" dirty="0">
                          <a:effectLst/>
                          <a:latin typeface="Century Gothic" panose="020B0502020202020204" pitchFamily="34" charset="0"/>
                        </a:rPr>
                        <a:t>This layer scans the image with 8 filters, each of size 7x7 pixels, and applies the </a:t>
                      </a:r>
                      <a:r>
                        <a:rPr lang="en-US" b="0" dirty="0" err="1">
                          <a:effectLst/>
                          <a:latin typeface="Century Gothic" panose="020B0502020202020204" pitchFamily="34" charset="0"/>
                        </a:rPr>
                        <a:t>ReLU</a:t>
                      </a:r>
                      <a:r>
                        <a:rPr lang="en-US" b="0" dirty="0">
                          <a:effectLst/>
                          <a:latin typeface="Century Gothic" panose="020B0502020202020204" pitchFamily="34" charset="0"/>
                        </a:rPr>
                        <a:t> activation function to introduce non-linearity, allowing the model to learn more complex patterns.</a:t>
                      </a:r>
                    </a:p>
                  </a:txBody>
                  <a:tcPr anchor="ctr"/>
                </a:tc>
                <a:extLst>
                  <a:ext uri="{0D108BD9-81ED-4DB2-BD59-A6C34878D82A}">
                    <a16:rowId xmlns:a16="http://schemas.microsoft.com/office/drawing/2014/main" val="941445554"/>
                  </a:ext>
                </a:extLst>
              </a:tr>
            </a:tbl>
          </a:graphicData>
        </a:graphic>
      </p:graphicFrame>
      <p:pic>
        <p:nvPicPr>
          <p:cNvPr id="4" name="Рисунок 3" descr="Изображение выглядит как текст, линия, График, диаграмма&#10;&#10;Автоматически созданное описание">
            <a:extLst>
              <a:ext uri="{FF2B5EF4-FFF2-40B4-BE49-F238E27FC236}">
                <a16:creationId xmlns:a16="http://schemas.microsoft.com/office/drawing/2014/main" id="{1A7B3FC3-0D49-E699-CFE7-FBF6D4368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046" y="1037384"/>
            <a:ext cx="3439163" cy="2185519"/>
          </a:xfrm>
          <a:prstGeom prst="rect">
            <a:avLst/>
          </a:prstGeom>
        </p:spPr>
      </p:pic>
    </p:spTree>
    <p:extLst>
      <p:ext uri="{BB962C8B-B14F-4D97-AF65-F5344CB8AC3E}">
        <p14:creationId xmlns:p14="http://schemas.microsoft.com/office/powerpoint/2010/main" val="2353611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C0B0D3-907F-80BA-DA3A-875537EF3185}"/>
            </a:ext>
          </a:extLst>
        </p:cNvPr>
        <p:cNvGrpSpPr/>
        <p:nvPr/>
      </p:nvGrpSpPr>
      <p:grpSpPr>
        <a:xfrm>
          <a:off x="0" y="0"/>
          <a:ext cx="0" cy="0"/>
          <a:chOff x="0" y="0"/>
          <a:chExt cx="0" cy="0"/>
        </a:xfrm>
      </p:grpSpPr>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19727F47-FBC6-E22C-3F90-40195AC70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483"/>
            <a:ext cx="12192000" cy="4702840"/>
          </a:xfrm>
          <a:prstGeom prst="rect">
            <a:avLst/>
          </a:prstGeom>
        </p:spPr>
      </p:pic>
      <p:sp>
        <p:nvSpPr>
          <p:cNvPr id="13" name="Круг: прозрачная заливка 12">
            <a:extLst>
              <a:ext uri="{FF2B5EF4-FFF2-40B4-BE49-F238E27FC236}">
                <a16:creationId xmlns:a16="http://schemas.microsoft.com/office/drawing/2014/main" id="{07AA15C1-E13C-EBC7-59AC-85FB3F49E4E2}"/>
              </a:ext>
            </a:extLst>
          </p:cNvPr>
          <p:cNvSpPr/>
          <p:nvPr/>
        </p:nvSpPr>
        <p:spPr>
          <a:xfrm>
            <a:off x="-8174357" y="-8592353"/>
            <a:ext cx="25060276" cy="25060276"/>
          </a:xfrm>
          <a:prstGeom prst="donut">
            <a:avLst>
              <a:gd name="adj" fmla="val 45690"/>
            </a:avLst>
          </a:prstGeom>
          <a:solidFill>
            <a:srgbClr val="15151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 name="Таблица 1">
            <a:extLst>
              <a:ext uri="{FF2B5EF4-FFF2-40B4-BE49-F238E27FC236}">
                <a16:creationId xmlns:a16="http://schemas.microsoft.com/office/drawing/2014/main" id="{10EF93DF-B4BC-8793-4E2A-25A9C7561EEB}"/>
              </a:ext>
            </a:extLst>
          </p:cNvPr>
          <p:cNvGraphicFramePr>
            <a:graphicFrameLocks noGrp="1"/>
          </p:cNvGraphicFramePr>
          <p:nvPr>
            <p:extLst>
              <p:ext uri="{D42A27DB-BD31-4B8C-83A1-F6EECF244321}">
                <p14:modId xmlns:p14="http://schemas.microsoft.com/office/powerpoint/2010/main" val="982825333"/>
              </p:ext>
            </p:extLst>
          </p:nvPr>
        </p:nvGraphicFramePr>
        <p:xfrm>
          <a:off x="678180" y="591146"/>
          <a:ext cx="10835640" cy="1737360"/>
        </p:xfrm>
        <a:graphic>
          <a:graphicData uri="http://schemas.openxmlformats.org/drawingml/2006/table">
            <a:tbl>
              <a:tblPr firstRow="1" bandRow="1">
                <a:tableStyleId>{22838BEF-8BB2-4498-84A7-C5851F593DF1}</a:tableStyleId>
              </a:tblPr>
              <a:tblGrid>
                <a:gridCol w="3611880">
                  <a:extLst>
                    <a:ext uri="{9D8B030D-6E8A-4147-A177-3AD203B41FA5}">
                      <a16:colId xmlns:a16="http://schemas.microsoft.com/office/drawing/2014/main" val="1216196100"/>
                    </a:ext>
                  </a:extLst>
                </a:gridCol>
                <a:gridCol w="3611880">
                  <a:extLst>
                    <a:ext uri="{9D8B030D-6E8A-4147-A177-3AD203B41FA5}">
                      <a16:colId xmlns:a16="http://schemas.microsoft.com/office/drawing/2014/main" val="457973159"/>
                    </a:ext>
                  </a:extLst>
                </a:gridCol>
                <a:gridCol w="3611880">
                  <a:extLst>
                    <a:ext uri="{9D8B030D-6E8A-4147-A177-3AD203B41FA5}">
                      <a16:colId xmlns:a16="http://schemas.microsoft.com/office/drawing/2014/main" val="1294614864"/>
                    </a:ext>
                  </a:extLst>
                </a:gridCol>
              </a:tblGrid>
              <a:tr h="370840">
                <a:tc>
                  <a:txBody>
                    <a:bodyPr/>
                    <a:lstStyle/>
                    <a:p>
                      <a:pPr fontAlgn="base"/>
                      <a:r>
                        <a:rPr lang="en-US" b="0" dirty="0">
                          <a:effectLst/>
                          <a:latin typeface="Century Gothic" panose="020B0502020202020204" pitchFamily="34" charset="0"/>
                        </a:rPr>
                        <a:t>MaxPooling2D</a:t>
                      </a:r>
                    </a:p>
                  </a:txBody>
                  <a:tcPr anchor="ctr"/>
                </a:tc>
                <a:tc>
                  <a:txBody>
                    <a:bodyPr/>
                    <a:lstStyle/>
                    <a:p>
                      <a:pPr fontAlgn="base"/>
                      <a:r>
                        <a:rPr lang="en-US" b="0" dirty="0">
                          <a:effectLst/>
                          <a:latin typeface="Century Gothic" panose="020B0502020202020204" pitchFamily="34" charset="0"/>
                        </a:rPr>
                        <a:t>To reduce the dimensionality of the feature maps, making the model more efficient and less sensitive to the exact location of features in the input.</a:t>
                      </a:r>
                    </a:p>
                  </a:txBody>
                  <a:tcPr anchor="ctr"/>
                </a:tc>
                <a:tc>
                  <a:txBody>
                    <a:bodyPr/>
                    <a:lstStyle/>
                    <a:p>
                      <a:pPr fontAlgn="base"/>
                      <a:r>
                        <a:rPr lang="en-US" b="0" dirty="0">
                          <a:effectLst/>
                          <a:latin typeface="Century Gothic" panose="020B0502020202020204" pitchFamily="34" charset="0"/>
                        </a:rPr>
                        <a:t>This layer takes the maximum value in each 2x2 area of the feature map and pools them into a smaller area, effectively downsizing the input's width and height by half.</a:t>
                      </a:r>
                    </a:p>
                  </a:txBody>
                  <a:tcPr anchor="ctr"/>
                </a:tc>
                <a:extLst>
                  <a:ext uri="{0D108BD9-81ED-4DB2-BD59-A6C34878D82A}">
                    <a16:rowId xmlns:a16="http://schemas.microsoft.com/office/drawing/2014/main" val="941445554"/>
                  </a:ext>
                </a:extLst>
              </a:tr>
            </a:tbl>
          </a:graphicData>
        </a:graphic>
      </p:graphicFrame>
    </p:spTree>
    <p:extLst>
      <p:ext uri="{BB962C8B-B14F-4D97-AF65-F5344CB8AC3E}">
        <p14:creationId xmlns:p14="http://schemas.microsoft.com/office/powerpoint/2010/main" val="303346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5FBF37-F048-9CCA-9755-94B8D7204D86}"/>
            </a:ext>
          </a:extLst>
        </p:cNvPr>
        <p:cNvGrpSpPr/>
        <p:nvPr/>
      </p:nvGrpSpPr>
      <p:grpSpPr>
        <a:xfrm>
          <a:off x="0" y="0"/>
          <a:ext cx="0" cy="0"/>
          <a:chOff x="0" y="0"/>
          <a:chExt cx="0" cy="0"/>
        </a:xfrm>
      </p:grpSpPr>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679D6C25-3F6A-792C-E062-468CF337A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483"/>
            <a:ext cx="12192000" cy="4702840"/>
          </a:xfrm>
          <a:prstGeom prst="rect">
            <a:avLst/>
          </a:prstGeom>
        </p:spPr>
      </p:pic>
      <p:sp>
        <p:nvSpPr>
          <p:cNvPr id="13" name="Круг: прозрачная заливка 12">
            <a:extLst>
              <a:ext uri="{FF2B5EF4-FFF2-40B4-BE49-F238E27FC236}">
                <a16:creationId xmlns:a16="http://schemas.microsoft.com/office/drawing/2014/main" id="{225B91E8-6AF3-FE20-4DA0-244403942348}"/>
              </a:ext>
            </a:extLst>
          </p:cNvPr>
          <p:cNvSpPr/>
          <p:nvPr/>
        </p:nvSpPr>
        <p:spPr>
          <a:xfrm>
            <a:off x="-6434138" y="-10305783"/>
            <a:ext cx="25060276" cy="25060276"/>
          </a:xfrm>
          <a:prstGeom prst="donut">
            <a:avLst>
              <a:gd name="adj" fmla="val 44622"/>
            </a:avLst>
          </a:prstGeom>
          <a:solidFill>
            <a:srgbClr val="15151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 name="Таблица 1">
            <a:extLst>
              <a:ext uri="{FF2B5EF4-FFF2-40B4-BE49-F238E27FC236}">
                <a16:creationId xmlns:a16="http://schemas.microsoft.com/office/drawing/2014/main" id="{3889269A-EF55-9CF7-499C-B15BCF7F7715}"/>
              </a:ext>
            </a:extLst>
          </p:cNvPr>
          <p:cNvGraphicFramePr>
            <a:graphicFrameLocks noGrp="1"/>
          </p:cNvGraphicFramePr>
          <p:nvPr>
            <p:extLst>
              <p:ext uri="{D42A27DB-BD31-4B8C-83A1-F6EECF244321}">
                <p14:modId xmlns:p14="http://schemas.microsoft.com/office/powerpoint/2010/main" val="2639542436"/>
              </p:ext>
            </p:extLst>
          </p:nvPr>
        </p:nvGraphicFramePr>
        <p:xfrm>
          <a:off x="678180" y="4248760"/>
          <a:ext cx="10835640" cy="1737360"/>
        </p:xfrm>
        <a:graphic>
          <a:graphicData uri="http://schemas.openxmlformats.org/drawingml/2006/table">
            <a:tbl>
              <a:tblPr firstRow="1" bandRow="1">
                <a:tableStyleId>{22838BEF-8BB2-4498-84A7-C5851F593DF1}</a:tableStyleId>
              </a:tblPr>
              <a:tblGrid>
                <a:gridCol w="3611880">
                  <a:extLst>
                    <a:ext uri="{9D8B030D-6E8A-4147-A177-3AD203B41FA5}">
                      <a16:colId xmlns:a16="http://schemas.microsoft.com/office/drawing/2014/main" val="1216196100"/>
                    </a:ext>
                  </a:extLst>
                </a:gridCol>
                <a:gridCol w="3611880">
                  <a:extLst>
                    <a:ext uri="{9D8B030D-6E8A-4147-A177-3AD203B41FA5}">
                      <a16:colId xmlns:a16="http://schemas.microsoft.com/office/drawing/2014/main" val="457973159"/>
                    </a:ext>
                  </a:extLst>
                </a:gridCol>
                <a:gridCol w="3611880">
                  <a:extLst>
                    <a:ext uri="{9D8B030D-6E8A-4147-A177-3AD203B41FA5}">
                      <a16:colId xmlns:a16="http://schemas.microsoft.com/office/drawing/2014/main" val="1294614864"/>
                    </a:ext>
                  </a:extLst>
                </a:gridCol>
              </a:tblGrid>
              <a:tr h="370840">
                <a:tc>
                  <a:txBody>
                    <a:bodyPr/>
                    <a:lstStyle/>
                    <a:p>
                      <a:pPr fontAlgn="base"/>
                      <a:r>
                        <a:rPr lang="en-US" b="0" dirty="0">
                          <a:effectLst/>
                          <a:latin typeface="Century Gothic" panose="020B0502020202020204" pitchFamily="34" charset="0"/>
                        </a:rPr>
                        <a:t>Dropout</a:t>
                      </a:r>
                    </a:p>
                  </a:txBody>
                  <a:tcPr anchor="ctr"/>
                </a:tc>
                <a:tc>
                  <a:txBody>
                    <a:bodyPr/>
                    <a:lstStyle/>
                    <a:p>
                      <a:pPr fontAlgn="base"/>
                      <a:r>
                        <a:rPr lang="en-US" b="0" dirty="0">
                          <a:effectLst/>
                          <a:latin typeface="Century Gothic" panose="020B0502020202020204" pitchFamily="34" charset="0"/>
                        </a:rPr>
                        <a:t>To prevent overfitting, which is when the model learns the training data too well and doesn't perform well on unseen data.</a:t>
                      </a:r>
                    </a:p>
                  </a:txBody>
                  <a:tcPr anchor="ctr"/>
                </a:tc>
                <a:tc>
                  <a:txBody>
                    <a:bodyPr/>
                    <a:lstStyle/>
                    <a:p>
                      <a:pPr fontAlgn="base"/>
                      <a:r>
                        <a:rPr lang="en-US" b="0" dirty="0">
                          <a:effectLst/>
                          <a:latin typeface="Century Gothic" panose="020B0502020202020204" pitchFamily="34" charset="0"/>
                        </a:rPr>
                        <a:t>Randomly sets a fraction (dr1) of input units to 0 during training, which helps the model to generalize better by not relying too much on any one node.</a:t>
                      </a:r>
                    </a:p>
                  </a:txBody>
                  <a:tcPr anchor="ctr"/>
                </a:tc>
                <a:extLst>
                  <a:ext uri="{0D108BD9-81ED-4DB2-BD59-A6C34878D82A}">
                    <a16:rowId xmlns:a16="http://schemas.microsoft.com/office/drawing/2014/main" val="941445554"/>
                  </a:ext>
                </a:extLst>
              </a:tr>
            </a:tbl>
          </a:graphicData>
        </a:graphic>
      </p:graphicFrame>
    </p:spTree>
    <p:extLst>
      <p:ext uri="{BB962C8B-B14F-4D97-AF65-F5344CB8AC3E}">
        <p14:creationId xmlns:p14="http://schemas.microsoft.com/office/powerpoint/2010/main" val="102784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097276-D5DF-0ABF-2C82-05B34A22C085}"/>
            </a:ext>
          </a:extLst>
        </p:cNvPr>
        <p:cNvGrpSpPr/>
        <p:nvPr/>
      </p:nvGrpSpPr>
      <p:grpSpPr>
        <a:xfrm>
          <a:off x="0" y="0"/>
          <a:ext cx="0" cy="0"/>
          <a:chOff x="0" y="0"/>
          <a:chExt cx="0" cy="0"/>
        </a:xfrm>
      </p:grpSpPr>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992F02F9-2D82-B072-7256-C988330E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483"/>
            <a:ext cx="12192000" cy="4702840"/>
          </a:xfrm>
          <a:prstGeom prst="rect">
            <a:avLst/>
          </a:prstGeom>
        </p:spPr>
      </p:pic>
      <p:sp>
        <p:nvSpPr>
          <p:cNvPr id="13" name="Круг: прозрачная заливка 12">
            <a:extLst>
              <a:ext uri="{FF2B5EF4-FFF2-40B4-BE49-F238E27FC236}">
                <a16:creationId xmlns:a16="http://schemas.microsoft.com/office/drawing/2014/main" id="{FE20FE33-E0BA-9DCE-8792-0F0D563768D9}"/>
              </a:ext>
            </a:extLst>
          </p:cNvPr>
          <p:cNvSpPr/>
          <p:nvPr/>
        </p:nvSpPr>
        <p:spPr>
          <a:xfrm>
            <a:off x="-5349195" y="-10731500"/>
            <a:ext cx="25060276" cy="26771600"/>
          </a:xfrm>
          <a:prstGeom prst="donut">
            <a:avLst>
              <a:gd name="adj" fmla="val 45305"/>
            </a:avLst>
          </a:prstGeom>
          <a:solidFill>
            <a:srgbClr val="15151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 name="Таблица 1">
            <a:extLst>
              <a:ext uri="{FF2B5EF4-FFF2-40B4-BE49-F238E27FC236}">
                <a16:creationId xmlns:a16="http://schemas.microsoft.com/office/drawing/2014/main" id="{DBE39A34-26D8-B982-DC84-EEBC34DB250D}"/>
              </a:ext>
            </a:extLst>
          </p:cNvPr>
          <p:cNvGraphicFramePr>
            <a:graphicFrameLocks noGrp="1"/>
          </p:cNvGraphicFramePr>
          <p:nvPr>
            <p:extLst>
              <p:ext uri="{D42A27DB-BD31-4B8C-83A1-F6EECF244321}">
                <p14:modId xmlns:p14="http://schemas.microsoft.com/office/powerpoint/2010/main" val="4098516482"/>
              </p:ext>
            </p:extLst>
          </p:nvPr>
        </p:nvGraphicFramePr>
        <p:xfrm>
          <a:off x="678180" y="4400040"/>
          <a:ext cx="10835640" cy="1463040"/>
        </p:xfrm>
        <a:graphic>
          <a:graphicData uri="http://schemas.openxmlformats.org/drawingml/2006/table">
            <a:tbl>
              <a:tblPr firstRow="1" bandRow="1">
                <a:tableStyleId>{22838BEF-8BB2-4498-84A7-C5851F593DF1}</a:tableStyleId>
              </a:tblPr>
              <a:tblGrid>
                <a:gridCol w="3611880">
                  <a:extLst>
                    <a:ext uri="{9D8B030D-6E8A-4147-A177-3AD203B41FA5}">
                      <a16:colId xmlns:a16="http://schemas.microsoft.com/office/drawing/2014/main" val="1216196100"/>
                    </a:ext>
                  </a:extLst>
                </a:gridCol>
                <a:gridCol w="3611880">
                  <a:extLst>
                    <a:ext uri="{9D8B030D-6E8A-4147-A177-3AD203B41FA5}">
                      <a16:colId xmlns:a16="http://schemas.microsoft.com/office/drawing/2014/main" val="457973159"/>
                    </a:ext>
                  </a:extLst>
                </a:gridCol>
                <a:gridCol w="3611880">
                  <a:extLst>
                    <a:ext uri="{9D8B030D-6E8A-4147-A177-3AD203B41FA5}">
                      <a16:colId xmlns:a16="http://schemas.microsoft.com/office/drawing/2014/main" val="1294614864"/>
                    </a:ext>
                  </a:extLst>
                </a:gridCol>
              </a:tblGrid>
              <a:tr h="370840">
                <a:tc>
                  <a:txBody>
                    <a:bodyPr/>
                    <a:lstStyle/>
                    <a:p>
                      <a:pPr fontAlgn="base"/>
                      <a:r>
                        <a:rPr lang="en-US" b="0" dirty="0">
                          <a:effectLst/>
                          <a:latin typeface="Century Gothic" panose="020B0502020202020204" pitchFamily="34" charset="0"/>
                        </a:rPr>
                        <a:t>Flatten</a:t>
                      </a:r>
                    </a:p>
                  </a:txBody>
                  <a:tcPr anchor="ctr"/>
                </a:tc>
                <a:tc>
                  <a:txBody>
                    <a:bodyPr/>
                    <a:lstStyle/>
                    <a:p>
                      <a:pPr fontAlgn="base"/>
                      <a:r>
                        <a:rPr lang="en-US" b="0">
                          <a:effectLst/>
                          <a:latin typeface="Century Gothic" panose="020B0502020202020204" pitchFamily="34" charset="0"/>
                        </a:rPr>
                        <a:t>To convert the two-dimensional feature maps into a one-dimensional array so that it can be fed into the dense layers for classification.</a:t>
                      </a:r>
                    </a:p>
                  </a:txBody>
                  <a:tcPr anchor="ctr"/>
                </a:tc>
                <a:tc>
                  <a:txBody>
                    <a:bodyPr/>
                    <a:lstStyle/>
                    <a:p>
                      <a:pPr fontAlgn="base"/>
                      <a:r>
                        <a:rPr lang="en-US" b="0" dirty="0">
                          <a:effectLst/>
                          <a:latin typeface="Century Gothic" panose="020B0502020202020204" pitchFamily="34" charset="0"/>
                        </a:rPr>
                        <a:t>It flattens the pooled feature maps into a single long vector to be used by the dense layers following it.</a:t>
                      </a:r>
                    </a:p>
                  </a:txBody>
                  <a:tcPr anchor="ctr"/>
                </a:tc>
                <a:extLst>
                  <a:ext uri="{0D108BD9-81ED-4DB2-BD59-A6C34878D82A}">
                    <a16:rowId xmlns:a16="http://schemas.microsoft.com/office/drawing/2014/main" val="941445554"/>
                  </a:ext>
                </a:extLst>
              </a:tr>
            </a:tbl>
          </a:graphicData>
        </a:graphic>
      </p:graphicFrame>
    </p:spTree>
    <p:extLst>
      <p:ext uri="{BB962C8B-B14F-4D97-AF65-F5344CB8AC3E}">
        <p14:creationId xmlns:p14="http://schemas.microsoft.com/office/powerpoint/2010/main" val="1132084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D44A98-3F63-A911-ADF0-383494D10849}"/>
            </a:ext>
          </a:extLst>
        </p:cNvPr>
        <p:cNvGrpSpPr/>
        <p:nvPr/>
      </p:nvGrpSpPr>
      <p:grpSpPr>
        <a:xfrm>
          <a:off x="0" y="0"/>
          <a:ext cx="0" cy="0"/>
          <a:chOff x="0" y="0"/>
          <a:chExt cx="0" cy="0"/>
        </a:xfrm>
      </p:grpSpPr>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D653BD22-68E3-EA68-8D55-6884EAD82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483"/>
            <a:ext cx="12192000" cy="4702840"/>
          </a:xfrm>
          <a:prstGeom prst="rect">
            <a:avLst/>
          </a:prstGeom>
        </p:spPr>
      </p:pic>
      <p:sp>
        <p:nvSpPr>
          <p:cNvPr id="13" name="Круг: прозрачная заливка 12">
            <a:extLst>
              <a:ext uri="{FF2B5EF4-FFF2-40B4-BE49-F238E27FC236}">
                <a16:creationId xmlns:a16="http://schemas.microsoft.com/office/drawing/2014/main" id="{4D13AAA5-4E26-9194-BE91-CD7F35BE3F35}"/>
              </a:ext>
            </a:extLst>
          </p:cNvPr>
          <p:cNvSpPr/>
          <p:nvPr/>
        </p:nvSpPr>
        <p:spPr>
          <a:xfrm>
            <a:off x="-5349195" y="-10731500"/>
            <a:ext cx="25060276" cy="26771600"/>
          </a:xfrm>
          <a:prstGeom prst="donut">
            <a:avLst>
              <a:gd name="adj" fmla="val 45305"/>
            </a:avLst>
          </a:prstGeom>
          <a:solidFill>
            <a:srgbClr val="15151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 name="Таблица 1">
            <a:extLst>
              <a:ext uri="{FF2B5EF4-FFF2-40B4-BE49-F238E27FC236}">
                <a16:creationId xmlns:a16="http://schemas.microsoft.com/office/drawing/2014/main" id="{11D07C34-9BAB-C573-73B5-ED503248E5D6}"/>
              </a:ext>
            </a:extLst>
          </p:cNvPr>
          <p:cNvGraphicFramePr>
            <a:graphicFrameLocks noGrp="1"/>
          </p:cNvGraphicFramePr>
          <p:nvPr>
            <p:extLst>
              <p:ext uri="{D42A27DB-BD31-4B8C-83A1-F6EECF244321}">
                <p14:modId xmlns:p14="http://schemas.microsoft.com/office/powerpoint/2010/main" val="1080403249"/>
              </p:ext>
            </p:extLst>
          </p:nvPr>
        </p:nvGraphicFramePr>
        <p:xfrm>
          <a:off x="678180" y="4400040"/>
          <a:ext cx="10835640" cy="1737360"/>
        </p:xfrm>
        <a:graphic>
          <a:graphicData uri="http://schemas.openxmlformats.org/drawingml/2006/table">
            <a:tbl>
              <a:tblPr firstRow="1" bandRow="1">
                <a:tableStyleId>{22838BEF-8BB2-4498-84A7-C5851F593DF1}</a:tableStyleId>
              </a:tblPr>
              <a:tblGrid>
                <a:gridCol w="3611880">
                  <a:extLst>
                    <a:ext uri="{9D8B030D-6E8A-4147-A177-3AD203B41FA5}">
                      <a16:colId xmlns:a16="http://schemas.microsoft.com/office/drawing/2014/main" val="1216196100"/>
                    </a:ext>
                  </a:extLst>
                </a:gridCol>
                <a:gridCol w="3611880">
                  <a:extLst>
                    <a:ext uri="{9D8B030D-6E8A-4147-A177-3AD203B41FA5}">
                      <a16:colId xmlns:a16="http://schemas.microsoft.com/office/drawing/2014/main" val="457973159"/>
                    </a:ext>
                  </a:extLst>
                </a:gridCol>
                <a:gridCol w="3611880">
                  <a:extLst>
                    <a:ext uri="{9D8B030D-6E8A-4147-A177-3AD203B41FA5}">
                      <a16:colId xmlns:a16="http://schemas.microsoft.com/office/drawing/2014/main" val="1294614864"/>
                    </a:ext>
                  </a:extLst>
                </a:gridCol>
              </a:tblGrid>
              <a:tr h="370840">
                <a:tc>
                  <a:txBody>
                    <a:bodyPr/>
                    <a:lstStyle/>
                    <a:p>
                      <a:pPr fontAlgn="base"/>
                      <a:r>
                        <a:rPr lang="en-US" b="0">
                          <a:effectLst/>
                          <a:latin typeface="Century Gothic" panose="020B0502020202020204" pitchFamily="34" charset="0"/>
                        </a:rPr>
                        <a:t>Dense (100 units)</a:t>
                      </a:r>
                    </a:p>
                  </a:txBody>
                  <a:tcPr anchor="ctr"/>
                </a:tc>
                <a:tc>
                  <a:txBody>
                    <a:bodyPr/>
                    <a:lstStyle/>
                    <a:p>
                      <a:pPr fontAlgn="base"/>
                      <a:r>
                        <a:rPr lang="en-US" b="0" dirty="0">
                          <a:effectLst/>
                          <a:latin typeface="Century Gothic" panose="020B0502020202020204" pitchFamily="34" charset="0"/>
                        </a:rPr>
                        <a:t>To learn high-level features from the flattened input received from the previous layer.</a:t>
                      </a:r>
                    </a:p>
                  </a:txBody>
                  <a:tcPr anchor="ctr"/>
                </a:tc>
                <a:tc>
                  <a:txBody>
                    <a:bodyPr/>
                    <a:lstStyle/>
                    <a:p>
                      <a:pPr fontAlgn="base"/>
                      <a:r>
                        <a:rPr lang="en-US" b="0" dirty="0">
                          <a:effectLst/>
                          <a:latin typeface="Century Gothic" panose="020B0502020202020204" pitchFamily="34" charset="0"/>
                        </a:rPr>
                        <a:t>It's a fully connected layer with 100 nodes using the </a:t>
                      </a:r>
                      <a:r>
                        <a:rPr lang="en-US" b="0" dirty="0" err="1">
                          <a:effectLst/>
                          <a:latin typeface="Century Gothic" panose="020B0502020202020204" pitchFamily="34" charset="0"/>
                        </a:rPr>
                        <a:t>ReLU</a:t>
                      </a:r>
                      <a:r>
                        <a:rPr lang="en-US" b="0" dirty="0">
                          <a:effectLst/>
                          <a:latin typeface="Century Gothic" panose="020B0502020202020204" pitchFamily="34" charset="0"/>
                        </a:rPr>
                        <a:t> activation function. It helps to further analyze the data received from the Flatten layer.</a:t>
                      </a:r>
                    </a:p>
                  </a:txBody>
                  <a:tcPr anchor="ctr"/>
                </a:tc>
                <a:extLst>
                  <a:ext uri="{0D108BD9-81ED-4DB2-BD59-A6C34878D82A}">
                    <a16:rowId xmlns:a16="http://schemas.microsoft.com/office/drawing/2014/main" val="941445554"/>
                  </a:ext>
                </a:extLst>
              </a:tr>
            </a:tbl>
          </a:graphicData>
        </a:graphic>
      </p:graphicFrame>
    </p:spTree>
    <p:extLst>
      <p:ext uri="{BB962C8B-B14F-4D97-AF65-F5344CB8AC3E}">
        <p14:creationId xmlns:p14="http://schemas.microsoft.com/office/powerpoint/2010/main" val="2457977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2C7966-265F-D774-D78B-96F02F43EB90}"/>
            </a:ext>
          </a:extLst>
        </p:cNvPr>
        <p:cNvGrpSpPr/>
        <p:nvPr/>
      </p:nvGrpSpPr>
      <p:grpSpPr>
        <a:xfrm>
          <a:off x="0" y="0"/>
          <a:ext cx="0" cy="0"/>
          <a:chOff x="0" y="0"/>
          <a:chExt cx="0" cy="0"/>
        </a:xfrm>
      </p:grpSpPr>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131A7D44-A488-E682-A408-0DC70EFC0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483"/>
            <a:ext cx="12192000" cy="4702840"/>
          </a:xfrm>
          <a:prstGeom prst="rect">
            <a:avLst/>
          </a:prstGeom>
        </p:spPr>
      </p:pic>
      <p:sp>
        <p:nvSpPr>
          <p:cNvPr id="13" name="Круг: прозрачная заливка 12">
            <a:extLst>
              <a:ext uri="{FF2B5EF4-FFF2-40B4-BE49-F238E27FC236}">
                <a16:creationId xmlns:a16="http://schemas.microsoft.com/office/drawing/2014/main" id="{9AB99CF4-1E7C-7EA9-699B-CF75908F1AB4}"/>
              </a:ext>
            </a:extLst>
          </p:cNvPr>
          <p:cNvSpPr/>
          <p:nvPr/>
        </p:nvSpPr>
        <p:spPr>
          <a:xfrm>
            <a:off x="-4093461" y="-10296157"/>
            <a:ext cx="25060276" cy="25060276"/>
          </a:xfrm>
          <a:prstGeom prst="donut">
            <a:avLst>
              <a:gd name="adj" fmla="val 44622"/>
            </a:avLst>
          </a:prstGeom>
          <a:solidFill>
            <a:srgbClr val="15151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 name="Таблица 1">
            <a:extLst>
              <a:ext uri="{FF2B5EF4-FFF2-40B4-BE49-F238E27FC236}">
                <a16:creationId xmlns:a16="http://schemas.microsoft.com/office/drawing/2014/main" id="{32285C09-D808-E454-1267-96A1266046CA}"/>
              </a:ext>
            </a:extLst>
          </p:cNvPr>
          <p:cNvGraphicFramePr>
            <a:graphicFrameLocks noGrp="1"/>
          </p:cNvGraphicFramePr>
          <p:nvPr>
            <p:extLst>
              <p:ext uri="{D42A27DB-BD31-4B8C-83A1-F6EECF244321}">
                <p14:modId xmlns:p14="http://schemas.microsoft.com/office/powerpoint/2010/main" val="1237047158"/>
              </p:ext>
            </p:extLst>
          </p:nvPr>
        </p:nvGraphicFramePr>
        <p:xfrm>
          <a:off x="678180" y="4027776"/>
          <a:ext cx="10835640" cy="1737360"/>
        </p:xfrm>
        <a:graphic>
          <a:graphicData uri="http://schemas.openxmlformats.org/drawingml/2006/table">
            <a:tbl>
              <a:tblPr firstRow="1" bandRow="1">
                <a:tableStyleId>{22838BEF-8BB2-4498-84A7-C5851F593DF1}</a:tableStyleId>
              </a:tblPr>
              <a:tblGrid>
                <a:gridCol w="3611880">
                  <a:extLst>
                    <a:ext uri="{9D8B030D-6E8A-4147-A177-3AD203B41FA5}">
                      <a16:colId xmlns:a16="http://schemas.microsoft.com/office/drawing/2014/main" val="1216196100"/>
                    </a:ext>
                  </a:extLst>
                </a:gridCol>
                <a:gridCol w="3611880">
                  <a:extLst>
                    <a:ext uri="{9D8B030D-6E8A-4147-A177-3AD203B41FA5}">
                      <a16:colId xmlns:a16="http://schemas.microsoft.com/office/drawing/2014/main" val="457973159"/>
                    </a:ext>
                  </a:extLst>
                </a:gridCol>
                <a:gridCol w="3611880">
                  <a:extLst>
                    <a:ext uri="{9D8B030D-6E8A-4147-A177-3AD203B41FA5}">
                      <a16:colId xmlns:a16="http://schemas.microsoft.com/office/drawing/2014/main" val="1294614864"/>
                    </a:ext>
                  </a:extLst>
                </a:gridCol>
              </a:tblGrid>
              <a:tr h="370840">
                <a:tc>
                  <a:txBody>
                    <a:bodyPr/>
                    <a:lstStyle/>
                    <a:p>
                      <a:pPr fontAlgn="base"/>
                      <a:r>
                        <a:rPr lang="en-US" b="0">
                          <a:effectLst/>
                          <a:latin typeface="Century Gothic" panose="020B0502020202020204" pitchFamily="34" charset="0"/>
                        </a:rPr>
                        <a:t>Dropout</a:t>
                      </a:r>
                    </a:p>
                  </a:txBody>
                  <a:tcPr anchor="ctr"/>
                </a:tc>
                <a:tc>
                  <a:txBody>
                    <a:bodyPr/>
                    <a:lstStyle/>
                    <a:p>
                      <a:pPr fontAlgn="base"/>
                      <a:r>
                        <a:rPr lang="en-US" b="0" dirty="0">
                          <a:effectLst/>
                          <a:latin typeface="Century Gothic" panose="020B0502020202020204" pitchFamily="34" charset="0"/>
                        </a:rPr>
                        <a:t>Again, to reduce overfitting, but after the first dense layer has learned its representations.</a:t>
                      </a:r>
                    </a:p>
                  </a:txBody>
                  <a:tcPr anchor="ctr"/>
                </a:tc>
                <a:tc>
                  <a:txBody>
                    <a:bodyPr/>
                    <a:lstStyle/>
                    <a:p>
                      <a:pPr fontAlgn="base"/>
                      <a:r>
                        <a:rPr lang="en-US" b="0" dirty="0">
                          <a:effectLst/>
                          <a:latin typeface="Century Gothic" panose="020B0502020202020204" pitchFamily="34" charset="0"/>
                        </a:rPr>
                        <a:t>Similar to the earlier dropout, but now using a different rate (dr3), it deactivates a fraction of the nodes in the dense layer to encourage more robust learning.</a:t>
                      </a:r>
                    </a:p>
                  </a:txBody>
                  <a:tcPr anchor="ctr"/>
                </a:tc>
                <a:extLst>
                  <a:ext uri="{0D108BD9-81ED-4DB2-BD59-A6C34878D82A}">
                    <a16:rowId xmlns:a16="http://schemas.microsoft.com/office/drawing/2014/main" val="941445554"/>
                  </a:ext>
                </a:extLst>
              </a:tr>
            </a:tbl>
          </a:graphicData>
        </a:graphic>
      </p:graphicFrame>
    </p:spTree>
    <p:extLst>
      <p:ext uri="{BB962C8B-B14F-4D97-AF65-F5344CB8AC3E}">
        <p14:creationId xmlns:p14="http://schemas.microsoft.com/office/powerpoint/2010/main" val="123904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5FB263-82CA-0386-8DE4-1FDEDB490BD2}"/>
            </a:ext>
          </a:extLst>
        </p:cNvPr>
        <p:cNvGrpSpPr/>
        <p:nvPr/>
      </p:nvGrpSpPr>
      <p:grpSpPr>
        <a:xfrm>
          <a:off x="0" y="0"/>
          <a:ext cx="0" cy="0"/>
          <a:chOff x="0" y="0"/>
          <a:chExt cx="0" cy="0"/>
        </a:xfrm>
      </p:grpSpPr>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5C199125-C171-76C3-B47D-52CED4C19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483"/>
            <a:ext cx="12192000" cy="4702840"/>
          </a:xfrm>
          <a:prstGeom prst="rect">
            <a:avLst/>
          </a:prstGeom>
        </p:spPr>
      </p:pic>
      <p:sp>
        <p:nvSpPr>
          <p:cNvPr id="13" name="Круг: прозрачная заливка 12">
            <a:extLst>
              <a:ext uri="{FF2B5EF4-FFF2-40B4-BE49-F238E27FC236}">
                <a16:creationId xmlns:a16="http://schemas.microsoft.com/office/drawing/2014/main" id="{27F17183-91BD-1FAE-60AB-266E0B68353F}"/>
              </a:ext>
            </a:extLst>
          </p:cNvPr>
          <p:cNvSpPr/>
          <p:nvPr/>
        </p:nvSpPr>
        <p:spPr>
          <a:xfrm>
            <a:off x="-2288495" y="-10744200"/>
            <a:ext cx="25060276" cy="25869900"/>
          </a:xfrm>
          <a:prstGeom prst="donut">
            <a:avLst>
              <a:gd name="adj" fmla="val 42820"/>
            </a:avLst>
          </a:prstGeom>
          <a:solidFill>
            <a:srgbClr val="15151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 name="Таблица 1">
            <a:extLst>
              <a:ext uri="{FF2B5EF4-FFF2-40B4-BE49-F238E27FC236}">
                <a16:creationId xmlns:a16="http://schemas.microsoft.com/office/drawing/2014/main" id="{2653BFF7-8F36-B042-A55A-075C9D4C9CE2}"/>
              </a:ext>
            </a:extLst>
          </p:cNvPr>
          <p:cNvGraphicFramePr>
            <a:graphicFrameLocks noGrp="1"/>
          </p:cNvGraphicFramePr>
          <p:nvPr>
            <p:extLst>
              <p:ext uri="{D42A27DB-BD31-4B8C-83A1-F6EECF244321}">
                <p14:modId xmlns:p14="http://schemas.microsoft.com/office/powerpoint/2010/main" val="2151205840"/>
              </p:ext>
            </p:extLst>
          </p:nvPr>
        </p:nvGraphicFramePr>
        <p:xfrm>
          <a:off x="666282" y="3429000"/>
          <a:ext cx="7957821" cy="2746097"/>
        </p:xfrm>
        <a:graphic>
          <a:graphicData uri="http://schemas.openxmlformats.org/drawingml/2006/table">
            <a:tbl>
              <a:tblPr firstRow="1" bandRow="1">
                <a:tableStyleId>{22838BEF-8BB2-4498-84A7-C5851F593DF1}</a:tableStyleId>
              </a:tblPr>
              <a:tblGrid>
                <a:gridCol w="2652607">
                  <a:extLst>
                    <a:ext uri="{9D8B030D-6E8A-4147-A177-3AD203B41FA5}">
                      <a16:colId xmlns:a16="http://schemas.microsoft.com/office/drawing/2014/main" val="1216196100"/>
                    </a:ext>
                  </a:extLst>
                </a:gridCol>
                <a:gridCol w="2652607">
                  <a:extLst>
                    <a:ext uri="{9D8B030D-6E8A-4147-A177-3AD203B41FA5}">
                      <a16:colId xmlns:a16="http://schemas.microsoft.com/office/drawing/2014/main" val="457973159"/>
                    </a:ext>
                  </a:extLst>
                </a:gridCol>
                <a:gridCol w="2652607">
                  <a:extLst>
                    <a:ext uri="{9D8B030D-6E8A-4147-A177-3AD203B41FA5}">
                      <a16:colId xmlns:a16="http://schemas.microsoft.com/office/drawing/2014/main" val="1294614864"/>
                    </a:ext>
                  </a:extLst>
                </a:gridCol>
              </a:tblGrid>
              <a:tr h="2746097">
                <a:tc>
                  <a:txBody>
                    <a:bodyPr/>
                    <a:lstStyle/>
                    <a:p>
                      <a:pPr fontAlgn="base"/>
                      <a:r>
                        <a:rPr lang="en-US" b="0">
                          <a:effectLst/>
                          <a:latin typeface="Century Gothic" panose="020B0502020202020204" pitchFamily="34" charset="0"/>
                        </a:rPr>
                        <a:t>Dense (no of classes)</a:t>
                      </a:r>
                    </a:p>
                  </a:txBody>
                  <a:tcPr anchor="ctr"/>
                </a:tc>
                <a:tc>
                  <a:txBody>
                    <a:bodyPr/>
                    <a:lstStyle/>
                    <a:p>
                      <a:pPr fontAlgn="base"/>
                      <a:r>
                        <a:rPr lang="en-US" b="0" dirty="0">
                          <a:effectLst/>
                          <a:latin typeface="Century Gothic" panose="020B0502020202020204" pitchFamily="34" charset="0"/>
                        </a:rPr>
                        <a:t>The final layer that uses the features learned by the network to classify the input into one of the author classes.</a:t>
                      </a:r>
                    </a:p>
                  </a:txBody>
                  <a:tcPr anchor="ctr"/>
                </a:tc>
                <a:tc>
                  <a:txBody>
                    <a:bodyPr/>
                    <a:lstStyle/>
                    <a:p>
                      <a:pPr fontAlgn="base"/>
                      <a:r>
                        <a:rPr lang="en-US" b="0" dirty="0">
                          <a:effectLst/>
                          <a:latin typeface="Century Gothic" panose="020B0502020202020204" pitchFamily="34" charset="0"/>
                        </a:rPr>
                        <a:t>It has as many nodes as there are classes (in this case 10) and uses the </a:t>
                      </a:r>
                      <a:r>
                        <a:rPr lang="en-US" b="0" dirty="0" err="1">
                          <a:effectLst/>
                          <a:latin typeface="Century Gothic" panose="020B0502020202020204" pitchFamily="34" charset="0"/>
                        </a:rPr>
                        <a:t>softmax</a:t>
                      </a:r>
                      <a:r>
                        <a:rPr lang="en-US" b="0" dirty="0">
                          <a:effectLst/>
                          <a:latin typeface="Century Gothic" panose="020B0502020202020204" pitchFamily="34" charset="0"/>
                        </a:rPr>
                        <a:t> function to output a probability distribution over the classes.</a:t>
                      </a:r>
                    </a:p>
                  </a:txBody>
                  <a:tcPr anchor="ctr"/>
                </a:tc>
                <a:extLst>
                  <a:ext uri="{0D108BD9-81ED-4DB2-BD59-A6C34878D82A}">
                    <a16:rowId xmlns:a16="http://schemas.microsoft.com/office/drawing/2014/main" val="941445554"/>
                  </a:ext>
                </a:extLst>
              </a:tr>
            </a:tbl>
          </a:graphicData>
        </a:graphic>
      </p:graphicFrame>
    </p:spTree>
    <p:extLst>
      <p:ext uri="{BB962C8B-B14F-4D97-AF65-F5344CB8AC3E}">
        <p14:creationId xmlns:p14="http://schemas.microsoft.com/office/powerpoint/2010/main" val="1520252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0" y="0"/>
            <a:ext cx="4462810" cy="1800000"/>
          </a:xfrm>
        </p:spPr>
        <p:txBody>
          <a:bodyPr anchor="ct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Abstract</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3" name="Подзаголовок 2">
            <a:extLst>
              <a:ext uri="{FF2B5EF4-FFF2-40B4-BE49-F238E27FC236}">
                <a16:creationId xmlns:a16="http://schemas.microsoft.com/office/drawing/2014/main" id="{CA2F8509-6BA4-9C1A-2ACA-6F9DB47BE0F8}"/>
              </a:ext>
            </a:extLst>
          </p:cNvPr>
          <p:cNvSpPr>
            <a:spLocks noGrp="1"/>
          </p:cNvSpPr>
          <p:nvPr>
            <p:ph type="subTitle" idx="1"/>
          </p:nvPr>
        </p:nvSpPr>
        <p:spPr>
          <a:xfrm>
            <a:off x="706606" y="1778360"/>
            <a:ext cx="10932944" cy="4094902"/>
          </a:xfrm>
        </p:spPr>
        <p:txBody>
          <a:bodyPr>
            <a:noAutofit/>
          </a:bodyPr>
          <a:lstStyle/>
          <a:p>
            <a:pPr marL="342900" indent="-342900" algn="l">
              <a:buFont typeface="Arial" panose="020B0604020202020204" pitchFamily="34" charset="0"/>
              <a:buChar char="•"/>
            </a:pPr>
            <a:r>
              <a:rPr lang="en-US" dirty="0">
                <a:solidFill>
                  <a:srgbClr val="BFE8FF"/>
                </a:solidFill>
                <a:latin typeface="Century Gothic" panose="020B0502020202020204" pitchFamily="34" charset="0"/>
                <a:ea typeface="Verdana" panose="020B0604030504040204" pitchFamily="34" charset="0"/>
                <a:cs typeface="Tahoma" panose="020B0604030504040204" pitchFamily="34" charset="0"/>
              </a:rPr>
              <a:t>The study presents a new method to identify authors by converting their writing style into images.</a:t>
            </a:r>
          </a:p>
          <a:p>
            <a:pPr marL="342900" indent="-342900" algn="l">
              <a:buFont typeface="Arial" panose="020B0604020202020204" pitchFamily="34" charset="0"/>
              <a:buChar char="•"/>
            </a:pPr>
            <a:r>
              <a:rPr lang="en-US" dirty="0">
                <a:solidFill>
                  <a:srgbClr val="BFE8FF"/>
                </a:solidFill>
                <a:latin typeface="Century Gothic" panose="020B0502020202020204" pitchFamily="34" charset="0"/>
                <a:ea typeface="Verdana" panose="020B0604030504040204" pitchFamily="34" charset="0"/>
                <a:cs typeface="Tahoma" panose="020B0604030504040204" pitchFamily="34" charset="0"/>
              </a:rPr>
              <a:t>This method uses chaos game representation to create the images.</a:t>
            </a:r>
          </a:p>
          <a:p>
            <a:pPr marL="342900" indent="-228600" algn="l">
              <a:buFont typeface="Arial" panose="020B0604020202020204" pitchFamily="34" charset="0"/>
              <a:buChar char="•"/>
            </a:pPr>
            <a:r>
              <a:rPr lang="en-US" sz="2400" dirty="0">
                <a:solidFill>
                  <a:srgbClr val="BFE8FF"/>
                </a:solidFill>
                <a:latin typeface="Century Gothic" panose="020B0502020202020204" pitchFamily="34" charset="0"/>
              </a:rPr>
              <a:t>These images are analyzed by a deep learning (DL) method to learn each author's unique style.</a:t>
            </a:r>
          </a:p>
          <a:p>
            <a:pPr marL="342900" indent="-228600" algn="l">
              <a:buFont typeface="Arial" panose="020B0604020202020204" pitchFamily="34" charset="0"/>
              <a:buChar char="•"/>
            </a:pPr>
            <a:r>
              <a:rPr lang="en-US" sz="2400" dirty="0">
                <a:solidFill>
                  <a:srgbClr val="BFE8FF"/>
                </a:solidFill>
                <a:latin typeface="Century Gothic" panose="020B0502020202020204" pitchFamily="34" charset="0"/>
              </a:rPr>
              <a:t>DL can identify the author of new documents by comparing them to the learned styles.</a:t>
            </a:r>
          </a:p>
          <a:p>
            <a:pPr marL="342900" indent="-342900" algn="l">
              <a:buFont typeface="Arial" panose="020B0604020202020204" pitchFamily="34" charset="0"/>
              <a:buChar char="•"/>
            </a:pPr>
            <a:r>
              <a:rPr lang="en-US" dirty="0">
                <a:solidFill>
                  <a:srgbClr val="BFE8FF"/>
                </a:solidFill>
                <a:latin typeface="Century Gothic" panose="020B0502020202020204" pitchFamily="34" charset="0"/>
                <a:ea typeface="Verdana" panose="020B0604030504040204" pitchFamily="34" charset="0"/>
                <a:cs typeface="Tahoma" panose="020B0604030504040204" pitchFamily="34" charset="0"/>
              </a:rPr>
              <a:t>Experiments on three data sets show the method is effective, even with limited data.</a:t>
            </a:r>
          </a:p>
          <a:p>
            <a:pPr marL="342900" indent="-342900" algn="l">
              <a:buFont typeface="Arial" panose="020B0604020202020204" pitchFamily="34" charset="0"/>
              <a:buChar char="•"/>
            </a:pPr>
            <a:r>
              <a:rPr lang="en-US" dirty="0">
                <a:solidFill>
                  <a:srgbClr val="BFE8FF"/>
                </a:solidFill>
                <a:latin typeface="Century Gothic" panose="020B0502020202020204" pitchFamily="34" charset="0"/>
                <a:ea typeface="Verdana" panose="020B0604030504040204" pitchFamily="34" charset="0"/>
                <a:cs typeface="Tahoma" panose="020B0604030504040204" pitchFamily="34" charset="0"/>
              </a:rPr>
              <a:t>The study explores if using more diverse images improves accuracy.</a:t>
            </a:r>
            <a:endParaRPr lang="ru-RU" dirty="0">
              <a:solidFill>
                <a:srgbClr val="BFE8FF"/>
              </a:solidFill>
              <a:latin typeface="Century Gothic" panose="020B0502020202020204"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54325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99F78E1-6339-32C7-BD8E-7497D396163F}"/>
            </a:ext>
          </a:extLst>
        </p:cNvPr>
        <p:cNvGrpSpPr/>
        <p:nvPr/>
      </p:nvGrpSpPr>
      <p:grpSpPr>
        <a:xfrm>
          <a:off x="0" y="0"/>
          <a:ext cx="0" cy="0"/>
          <a:chOff x="0" y="0"/>
          <a:chExt cx="0" cy="0"/>
        </a:xfrm>
      </p:grpSpPr>
      <p:pic>
        <p:nvPicPr>
          <p:cNvPr id="5" name="Рисунок 4"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FB688791-5ABA-52EE-C38B-E21DF0F60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483"/>
            <a:ext cx="12192000" cy="4702840"/>
          </a:xfrm>
          <a:prstGeom prst="rect">
            <a:avLst/>
          </a:prstGeom>
        </p:spPr>
      </p:pic>
      <p:sp>
        <p:nvSpPr>
          <p:cNvPr id="13" name="Круг: прозрачная заливка 12">
            <a:extLst>
              <a:ext uri="{FF2B5EF4-FFF2-40B4-BE49-F238E27FC236}">
                <a16:creationId xmlns:a16="http://schemas.microsoft.com/office/drawing/2014/main" id="{79C66FFA-F219-29CA-A67C-47EB6671E315}"/>
              </a:ext>
            </a:extLst>
          </p:cNvPr>
          <p:cNvSpPr/>
          <p:nvPr/>
        </p:nvSpPr>
        <p:spPr>
          <a:xfrm>
            <a:off x="-2618695" y="-9166316"/>
            <a:ext cx="25060276" cy="25003216"/>
          </a:xfrm>
          <a:prstGeom prst="donut">
            <a:avLst>
              <a:gd name="adj" fmla="val 42820"/>
            </a:avLst>
          </a:prstGeom>
          <a:solidFill>
            <a:srgbClr val="15151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 name="Таблица 1">
            <a:extLst>
              <a:ext uri="{FF2B5EF4-FFF2-40B4-BE49-F238E27FC236}">
                <a16:creationId xmlns:a16="http://schemas.microsoft.com/office/drawing/2014/main" id="{13ED28A3-F55B-3293-13F0-2CF9EF6290EA}"/>
              </a:ext>
            </a:extLst>
          </p:cNvPr>
          <p:cNvGraphicFramePr>
            <a:graphicFrameLocks noGrp="1"/>
          </p:cNvGraphicFramePr>
          <p:nvPr>
            <p:extLst>
              <p:ext uri="{D42A27DB-BD31-4B8C-83A1-F6EECF244321}">
                <p14:modId xmlns:p14="http://schemas.microsoft.com/office/powerpoint/2010/main" val="260707659"/>
              </p:ext>
            </p:extLst>
          </p:nvPr>
        </p:nvGraphicFramePr>
        <p:xfrm>
          <a:off x="493028" y="3700022"/>
          <a:ext cx="7957821" cy="2834640"/>
        </p:xfrm>
        <a:graphic>
          <a:graphicData uri="http://schemas.openxmlformats.org/drawingml/2006/table">
            <a:tbl>
              <a:tblPr firstRow="1" bandRow="1">
                <a:tableStyleId>{22838BEF-8BB2-4498-84A7-C5851F593DF1}</a:tableStyleId>
              </a:tblPr>
              <a:tblGrid>
                <a:gridCol w="2652607">
                  <a:extLst>
                    <a:ext uri="{9D8B030D-6E8A-4147-A177-3AD203B41FA5}">
                      <a16:colId xmlns:a16="http://schemas.microsoft.com/office/drawing/2014/main" val="1216196100"/>
                    </a:ext>
                  </a:extLst>
                </a:gridCol>
                <a:gridCol w="2652607">
                  <a:extLst>
                    <a:ext uri="{9D8B030D-6E8A-4147-A177-3AD203B41FA5}">
                      <a16:colId xmlns:a16="http://schemas.microsoft.com/office/drawing/2014/main" val="457973159"/>
                    </a:ext>
                  </a:extLst>
                </a:gridCol>
                <a:gridCol w="2652607">
                  <a:extLst>
                    <a:ext uri="{9D8B030D-6E8A-4147-A177-3AD203B41FA5}">
                      <a16:colId xmlns:a16="http://schemas.microsoft.com/office/drawing/2014/main" val="1294614864"/>
                    </a:ext>
                  </a:extLst>
                </a:gridCol>
              </a:tblGrid>
              <a:tr h="2746097">
                <a:tc>
                  <a:txBody>
                    <a:bodyPr/>
                    <a:lstStyle/>
                    <a:p>
                      <a:pPr fontAlgn="base"/>
                      <a:r>
                        <a:rPr lang="en-US" b="0">
                          <a:effectLst/>
                          <a:latin typeface="Century Gothic" panose="020B0502020202020204" pitchFamily="34" charset="0"/>
                        </a:rPr>
                        <a:t>Regularization</a:t>
                      </a:r>
                    </a:p>
                  </a:txBody>
                  <a:tcPr anchor="ctr"/>
                </a:tc>
                <a:tc>
                  <a:txBody>
                    <a:bodyPr/>
                    <a:lstStyle/>
                    <a:p>
                      <a:pPr fontAlgn="base"/>
                      <a:r>
                        <a:rPr lang="en-US" b="0" dirty="0">
                          <a:effectLst/>
                          <a:latin typeface="Century Gothic" panose="020B0502020202020204" pitchFamily="34" charset="0"/>
                        </a:rPr>
                        <a:t>To apply penalties on layer parameters or layer activity during optimization. These penalties are summed into the loss function that the network optimizes.</a:t>
                      </a:r>
                    </a:p>
                  </a:txBody>
                  <a:tcPr anchor="ctr"/>
                </a:tc>
                <a:tc>
                  <a:txBody>
                    <a:bodyPr/>
                    <a:lstStyle/>
                    <a:p>
                      <a:pPr fontAlgn="base"/>
                      <a:r>
                        <a:rPr lang="en-US" b="0" dirty="0">
                          <a:effectLst/>
                          <a:latin typeface="Century Gothic" panose="020B0502020202020204" pitchFamily="34" charset="0"/>
                        </a:rPr>
                        <a:t>Both kernel and activity </a:t>
                      </a:r>
                      <a:r>
                        <a:rPr lang="en-US" b="0" dirty="0" err="1">
                          <a:effectLst/>
                          <a:latin typeface="Century Gothic" panose="020B0502020202020204" pitchFamily="34" charset="0"/>
                        </a:rPr>
                        <a:t>regularizers</a:t>
                      </a:r>
                      <a:r>
                        <a:rPr lang="en-US" b="0" dirty="0">
                          <a:effectLst/>
                          <a:latin typeface="Century Gothic" panose="020B0502020202020204" pitchFamily="34" charset="0"/>
                        </a:rPr>
                        <a:t> are applied to the final dense layer to encourage smaller weights (simpler models), which can reduce overfitting and improve generalization.</a:t>
                      </a:r>
                    </a:p>
                  </a:txBody>
                  <a:tcPr anchor="ctr"/>
                </a:tc>
                <a:extLst>
                  <a:ext uri="{0D108BD9-81ED-4DB2-BD59-A6C34878D82A}">
                    <a16:rowId xmlns:a16="http://schemas.microsoft.com/office/drawing/2014/main" val="941445554"/>
                  </a:ext>
                </a:extLst>
              </a:tr>
            </a:tbl>
          </a:graphicData>
        </a:graphic>
      </p:graphicFrame>
    </p:spTree>
    <p:extLst>
      <p:ext uri="{BB962C8B-B14F-4D97-AF65-F5344CB8AC3E}">
        <p14:creationId xmlns:p14="http://schemas.microsoft.com/office/powerpoint/2010/main" val="36223042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1548882" y="0"/>
            <a:ext cx="11915776" cy="1800000"/>
          </a:xfrm>
        </p:spPr>
        <p:txBody>
          <a:bodyPr anchor="ctr">
            <a:normAutofit/>
          </a:bodyP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Experimental Results</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1877689" y="689268"/>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Case Study: CCAT10 - Setup</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3" name="Подзаголовок 2">
            <a:extLst>
              <a:ext uri="{FF2B5EF4-FFF2-40B4-BE49-F238E27FC236}">
                <a16:creationId xmlns:a16="http://schemas.microsoft.com/office/drawing/2014/main" id="{537CE04C-2983-0398-B2B7-46FE84F05097}"/>
              </a:ext>
            </a:extLst>
          </p:cNvPr>
          <p:cNvSpPr>
            <a:spLocks noGrp="1"/>
          </p:cNvSpPr>
          <p:nvPr>
            <p:ph type="subTitle" idx="1"/>
          </p:nvPr>
        </p:nvSpPr>
        <p:spPr>
          <a:xfrm>
            <a:off x="706605" y="2609963"/>
            <a:ext cx="11171069" cy="2660290"/>
          </a:xfrm>
        </p:spPr>
        <p:txBody>
          <a:bodyPr>
            <a:noAutofit/>
          </a:bodyPr>
          <a:lstStyle/>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Limited Samples: The CCAT10 data set contains only 50 training and 50 test samples for each of the 10 authors.</a:t>
            </a:r>
          </a:p>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Validation Set Creation: 20 training samples per author are used to create a validation set.</a:t>
            </a:r>
          </a:p>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Monte Carlo Cross-Validation: A 50% test, 30% training, and 20% validation split is used, with random distribution across 5 separate runs to determine the average performance.</a:t>
            </a:r>
            <a:endParaRPr lang="ru-RU" sz="2000" dirty="0">
              <a:solidFill>
                <a:srgbClr val="BFE8FF"/>
              </a:solidFill>
              <a:latin typeface="Century Gothic" panose="020B0502020202020204"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97052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graphicFrame>
        <p:nvGraphicFramePr>
          <p:cNvPr id="5" name="Таблица 4">
            <a:extLst>
              <a:ext uri="{FF2B5EF4-FFF2-40B4-BE49-F238E27FC236}">
                <a16:creationId xmlns:a16="http://schemas.microsoft.com/office/drawing/2014/main" id="{E5D41D44-1F83-B09D-55FB-D74787F61FE0}"/>
              </a:ext>
            </a:extLst>
          </p:cNvPr>
          <p:cNvGraphicFramePr>
            <a:graphicFrameLocks noGrp="1"/>
          </p:cNvGraphicFramePr>
          <p:nvPr>
            <p:extLst>
              <p:ext uri="{D42A27DB-BD31-4B8C-83A1-F6EECF244321}">
                <p14:modId xmlns:p14="http://schemas.microsoft.com/office/powerpoint/2010/main" val="998742444"/>
              </p:ext>
            </p:extLst>
          </p:nvPr>
        </p:nvGraphicFramePr>
        <p:xfrm>
          <a:off x="734305" y="986975"/>
          <a:ext cx="10971919" cy="5232266"/>
        </p:xfrm>
        <a:graphic>
          <a:graphicData uri="http://schemas.openxmlformats.org/drawingml/2006/table">
            <a:tbl>
              <a:tblPr firstRow="1" bandRow="1">
                <a:tableStyleId>{8FD4443E-F989-4FC4-A0C8-D5A2AF1F390B}</a:tableStyleId>
              </a:tblPr>
              <a:tblGrid>
                <a:gridCol w="2172754">
                  <a:extLst>
                    <a:ext uri="{9D8B030D-6E8A-4147-A177-3AD203B41FA5}">
                      <a16:colId xmlns:a16="http://schemas.microsoft.com/office/drawing/2014/main" val="4128794253"/>
                    </a:ext>
                  </a:extLst>
                </a:gridCol>
                <a:gridCol w="2216013">
                  <a:extLst>
                    <a:ext uri="{9D8B030D-6E8A-4147-A177-3AD203B41FA5}">
                      <a16:colId xmlns:a16="http://schemas.microsoft.com/office/drawing/2014/main" val="1595414108"/>
                    </a:ext>
                  </a:extLst>
                </a:gridCol>
                <a:gridCol w="2194384">
                  <a:extLst>
                    <a:ext uri="{9D8B030D-6E8A-4147-A177-3AD203B41FA5}">
                      <a16:colId xmlns:a16="http://schemas.microsoft.com/office/drawing/2014/main" val="2816209624"/>
                    </a:ext>
                  </a:extLst>
                </a:gridCol>
                <a:gridCol w="2194384">
                  <a:extLst>
                    <a:ext uri="{9D8B030D-6E8A-4147-A177-3AD203B41FA5}">
                      <a16:colId xmlns:a16="http://schemas.microsoft.com/office/drawing/2014/main" val="1520665331"/>
                    </a:ext>
                  </a:extLst>
                </a:gridCol>
                <a:gridCol w="2194384">
                  <a:extLst>
                    <a:ext uri="{9D8B030D-6E8A-4147-A177-3AD203B41FA5}">
                      <a16:colId xmlns:a16="http://schemas.microsoft.com/office/drawing/2014/main" val="3811368942"/>
                    </a:ext>
                  </a:extLst>
                </a:gridCol>
              </a:tblGrid>
              <a:tr h="674290">
                <a:tc>
                  <a:txBody>
                    <a:bodyPr/>
                    <a:lstStyle/>
                    <a:p>
                      <a:pPr fontAlgn="b"/>
                      <a:r>
                        <a:rPr lang="en-US" sz="1500" b="1" dirty="0">
                          <a:effectLst/>
                          <a:latin typeface="Century Gothic" panose="020B0502020202020204" pitchFamily="34" charset="0"/>
                        </a:rPr>
                        <a:t>Scenario</a:t>
                      </a:r>
                    </a:p>
                  </a:txBody>
                  <a:tcPr marL="76349" marR="76349" marT="38175" marB="38175" anchor="ctr"/>
                </a:tc>
                <a:tc>
                  <a:txBody>
                    <a:bodyPr/>
                    <a:lstStyle/>
                    <a:p>
                      <a:pPr fontAlgn="b"/>
                      <a:r>
                        <a:rPr lang="en-US" sz="1500" b="1" dirty="0">
                          <a:effectLst/>
                          <a:latin typeface="Century Gothic" panose="020B0502020202020204" pitchFamily="34" charset="0"/>
                        </a:rPr>
                        <a:t>Description</a:t>
                      </a:r>
                    </a:p>
                  </a:txBody>
                  <a:tcPr marL="76349" marR="76349" marT="38175" marB="38175" anchor="ctr"/>
                </a:tc>
                <a:tc>
                  <a:txBody>
                    <a:bodyPr/>
                    <a:lstStyle/>
                    <a:p>
                      <a:pPr fontAlgn="b"/>
                      <a:r>
                        <a:rPr lang="en-US" sz="1500" b="1" dirty="0">
                          <a:effectLst/>
                          <a:latin typeface="Century Gothic" panose="020B0502020202020204" pitchFamily="34" charset="0"/>
                        </a:rPr>
                        <a:t>Number of New Images</a:t>
                      </a:r>
                    </a:p>
                  </a:txBody>
                  <a:tcPr marL="76349" marR="76349" marT="38175" marB="38175" anchor="ctr"/>
                </a:tc>
                <a:tc>
                  <a:txBody>
                    <a:bodyPr/>
                    <a:lstStyle/>
                    <a:p>
                      <a:pPr fontAlgn="b"/>
                      <a:r>
                        <a:rPr lang="en-US" sz="1500" b="1">
                          <a:effectLst/>
                          <a:latin typeface="Century Gothic" panose="020B0502020202020204" pitchFamily="34" charset="0"/>
                        </a:rPr>
                        <a:t>Techniques Used</a:t>
                      </a:r>
                    </a:p>
                  </a:txBody>
                  <a:tcPr marL="76349" marR="76349" marT="38175" marB="38175" anchor="ctr"/>
                </a:tc>
                <a:tc>
                  <a:txBody>
                    <a:bodyPr/>
                    <a:lstStyle/>
                    <a:p>
                      <a:pPr fontAlgn="b"/>
                      <a:r>
                        <a:rPr lang="en-US" sz="1500" b="1" dirty="0">
                          <a:effectLst/>
                          <a:latin typeface="Century Gothic" panose="020B0502020202020204" pitchFamily="34" charset="0"/>
                        </a:rPr>
                        <a:t>Total Images per Author</a:t>
                      </a:r>
                    </a:p>
                  </a:txBody>
                  <a:tcPr marL="76349" marR="76349" marT="38175" marB="38175" anchor="ctr"/>
                </a:tc>
                <a:extLst>
                  <a:ext uri="{0D108BD9-81ED-4DB2-BD59-A6C34878D82A}">
                    <a16:rowId xmlns:a16="http://schemas.microsoft.com/office/drawing/2014/main" val="4099768290"/>
                  </a:ext>
                </a:extLst>
              </a:tr>
              <a:tr h="1047516">
                <a:tc>
                  <a:txBody>
                    <a:bodyPr/>
                    <a:lstStyle/>
                    <a:p>
                      <a:pPr fontAlgn="base"/>
                      <a:r>
                        <a:rPr lang="en-US" sz="1500" dirty="0">
                          <a:effectLst/>
                          <a:latin typeface="Century Gothic" panose="020B0502020202020204" pitchFamily="34" charset="0"/>
                        </a:rPr>
                        <a:t>Data Augmentation</a:t>
                      </a:r>
                    </a:p>
                  </a:txBody>
                  <a:tcPr marL="76349" marR="76349" marT="38175" marB="38175" anchor="ctr"/>
                </a:tc>
                <a:tc>
                  <a:txBody>
                    <a:bodyPr/>
                    <a:lstStyle/>
                    <a:p>
                      <a:pPr fontAlgn="base"/>
                      <a:r>
                        <a:rPr lang="en-US" sz="1500" dirty="0">
                          <a:effectLst/>
                          <a:latin typeface="Century Gothic" panose="020B0502020202020204" pitchFamily="34" charset="0"/>
                        </a:rPr>
                        <a:t>Applied rotation, width/height shifts, and horizontal flips to existing images.</a:t>
                      </a:r>
                    </a:p>
                  </a:txBody>
                  <a:tcPr marL="76349" marR="76349" marT="38175" marB="38175" anchor="ctr"/>
                </a:tc>
                <a:tc>
                  <a:txBody>
                    <a:bodyPr/>
                    <a:lstStyle/>
                    <a:p>
                      <a:pPr fontAlgn="base"/>
                      <a:r>
                        <a:rPr lang="en-US" sz="1500">
                          <a:effectLst/>
                          <a:latin typeface="Century Gothic" panose="020B0502020202020204" pitchFamily="34" charset="0"/>
                        </a:rPr>
                        <a:t>Varies</a:t>
                      </a:r>
                    </a:p>
                  </a:txBody>
                  <a:tcPr marL="76349" marR="76349" marT="38175" marB="38175" anchor="ctr"/>
                </a:tc>
                <a:tc>
                  <a:txBody>
                    <a:bodyPr/>
                    <a:lstStyle/>
                    <a:p>
                      <a:pPr fontAlgn="base"/>
                      <a:r>
                        <a:rPr lang="en-US" sz="1500">
                          <a:effectLst/>
                          <a:latin typeface="Century Gothic" panose="020B0502020202020204" pitchFamily="34" charset="0"/>
                        </a:rPr>
                        <a:t>Rotation, shift ranges, flips</a:t>
                      </a:r>
                    </a:p>
                  </a:txBody>
                  <a:tcPr marL="76349" marR="76349" marT="38175" marB="38175" anchor="ctr"/>
                </a:tc>
                <a:tc>
                  <a:txBody>
                    <a:bodyPr/>
                    <a:lstStyle/>
                    <a:p>
                      <a:pPr fontAlgn="base"/>
                      <a:r>
                        <a:rPr lang="en-US" sz="1500">
                          <a:effectLst/>
                          <a:latin typeface="Century Gothic" panose="020B0502020202020204" pitchFamily="34" charset="0"/>
                        </a:rPr>
                        <a:t>Not specified</a:t>
                      </a:r>
                    </a:p>
                  </a:txBody>
                  <a:tcPr marL="76349" marR="76349" marT="38175" marB="38175" anchor="ctr"/>
                </a:tc>
                <a:extLst>
                  <a:ext uri="{0D108BD9-81ED-4DB2-BD59-A6C34878D82A}">
                    <a16:rowId xmlns:a16="http://schemas.microsoft.com/office/drawing/2014/main" val="3077798862"/>
                  </a:ext>
                </a:extLst>
              </a:tr>
              <a:tr h="1994558">
                <a:tc>
                  <a:txBody>
                    <a:bodyPr/>
                    <a:lstStyle/>
                    <a:p>
                      <a:pPr fontAlgn="base"/>
                      <a:r>
                        <a:rPr lang="en-US" sz="1500" dirty="0">
                          <a:effectLst/>
                          <a:latin typeface="Century Gothic" panose="020B0502020202020204" pitchFamily="34" charset="0"/>
                        </a:rPr>
                        <a:t>Unified Document Splitting</a:t>
                      </a:r>
                    </a:p>
                  </a:txBody>
                  <a:tcPr marL="76349" marR="76349" marT="38175" marB="38175" anchor="ctr"/>
                </a:tc>
                <a:tc>
                  <a:txBody>
                    <a:bodyPr/>
                    <a:lstStyle/>
                    <a:p>
                      <a:pPr fontAlgn="base"/>
                      <a:r>
                        <a:rPr lang="en-US" sz="1500" dirty="0">
                          <a:effectLst/>
                          <a:latin typeface="Century Gothic" panose="020B0502020202020204" pitchFamily="34" charset="0"/>
                        </a:rPr>
                        <a:t>Combined training samples into one, divided into 500, shuffled, and restitched into 50 examples per author, repeated 5 times.</a:t>
                      </a:r>
                    </a:p>
                  </a:txBody>
                  <a:tcPr marL="76349" marR="76349" marT="38175" marB="38175" anchor="ctr"/>
                </a:tc>
                <a:tc>
                  <a:txBody>
                    <a:bodyPr/>
                    <a:lstStyle/>
                    <a:p>
                      <a:pPr fontAlgn="base"/>
                      <a:r>
                        <a:rPr lang="en-US" sz="1500" dirty="0">
                          <a:effectLst/>
                          <a:latin typeface="Century Gothic" panose="020B0502020202020204" pitchFamily="34" charset="0"/>
                        </a:rPr>
                        <a:t>250 new documents per author, plus original 50</a:t>
                      </a:r>
                    </a:p>
                  </a:txBody>
                  <a:tcPr marL="76349" marR="76349" marT="38175" marB="38175" anchor="ctr"/>
                </a:tc>
                <a:tc>
                  <a:txBody>
                    <a:bodyPr/>
                    <a:lstStyle/>
                    <a:p>
                      <a:pPr fontAlgn="base"/>
                      <a:r>
                        <a:rPr lang="en-US" sz="1500">
                          <a:effectLst/>
                          <a:latin typeface="Century Gothic" panose="020B0502020202020204" pitchFamily="34" charset="0"/>
                        </a:rPr>
                        <a:t>Shuffling, partitioning, restitching</a:t>
                      </a:r>
                    </a:p>
                  </a:txBody>
                  <a:tcPr marL="76349" marR="76349" marT="38175" marB="38175" anchor="ctr"/>
                </a:tc>
                <a:tc>
                  <a:txBody>
                    <a:bodyPr/>
                    <a:lstStyle/>
                    <a:p>
                      <a:pPr fontAlgn="base"/>
                      <a:r>
                        <a:rPr lang="en-US" sz="1500">
                          <a:effectLst/>
                          <a:latin typeface="Century Gothic" panose="020B0502020202020204" pitchFamily="34" charset="0"/>
                        </a:rPr>
                        <a:t>300 in training set</a:t>
                      </a:r>
                    </a:p>
                  </a:txBody>
                  <a:tcPr marL="76349" marR="76349" marT="38175" marB="38175" anchor="ctr"/>
                </a:tc>
                <a:extLst>
                  <a:ext uri="{0D108BD9-81ED-4DB2-BD59-A6C34878D82A}">
                    <a16:rowId xmlns:a16="http://schemas.microsoft.com/office/drawing/2014/main" val="2082305996"/>
                  </a:ext>
                </a:extLst>
              </a:tr>
              <a:tr h="1515902">
                <a:tc>
                  <a:txBody>
                    <a:bodyPr/>
                    <a:lstStyle/>
                    <a:p>
                      <a:pPr fontAlgn="base"/>
                      <a:r>
                        <a:rPr lang="en-US" sz="1500">
                          <a:effectLst/>
                          <a:latin typeface="Century Gothic" panose="020B0502020202020204" pitchFamily="34" charset="0"/>
                        </a:rPr>
                        <a:t>GAN Approach</a:t>
                      </a:r>
                    </a:p>
                  </a:txBody>
                  <a:tcPr marL="76349" marR="76349" marT="38175" marB="38175" anchor="ctr"/>
                </a:tc>
                <a:tc>
                  <a:txBody>
                    <a:bodyPr/>
                    <a:lstStyle/>
                    <a:p>
                      <a:pPr fontAlgn="base"/>
                      <a:r>
                        <a:rPr lang="en-US" sz="1500" dirty="0">
                          <a:effectLst/>
                          <a:latin typeface="Century Gothic" panose="020B0502020202020204" pitchFamily="34" charset="0"/>
                        </a:rPr>
                        <a:t>Used GANs to generate 30 new images per class, doubling the training set after 200 epochs.</a:t>
                      </a:r>
                    </a:p>
                  </a:txBody>
                  <a:tcPr marL="76349" marR="76349" marT="38175" marB="38175" anchor="ctr"/>
                </a:tc>
                <a:tc>
                  <a:txBody>
                    <a:bodyPr/>
                    <a:lstStyle/>
                    <a:p>
                      <a:pPr fontAlgn="base"/>
                      <a:r>
                        <a:rPr lang="en-US" sz="1500" dirty="0">
                          <a:effectLst/>
                          <a:latin typeface="Century Gothic" panose="020B0502020202020204" pitchFamily="34" charset="0"/>
                        </a:rPr>
                        <a:t>30 new images per class, training set doubled</a:t>
                      </a:r>
                    </a:p>
                  </a:txBody>
                  <a:tcPr marL="76349" marR="76349" marT="38175" marB="38175" anchor="ctr"/>
                </a:tc>
                <a:tc>
                  <a:txBody>
                    <a:bodyPr/>
                    <a:lstStyle/>
                    <a:p>
                      <a:pPr fontAlgn="base"/>
                      <a:r>
                        <a:rPr lang="en-US" sz="1500" dirty="0">
                          <a:effectLst/>
                          <a:latin typeface="Century Gothic" panose="020B0502020202020204" pitchFamily="34" charset="0"/>
                        </a:rPr>
                        <a:t>GANs (generator and discriminator)</a:t>
                      </a:r>
                    </a:p>
                  </a:txBody>
                  <a:tcPr marL="76349" marR="76349" marT="38175" marB="38175" anchor="ctr"/>
                </a:tc>
                <a:tc>
                  <a:txBody>
                    <a:bodyPr/>
                    <a:lstStyle/>
                    <a:p>
                      <a:pPr fontAlgn="base"/>
                      <a:r>
                        <a:rPr lang="en-US" sz="1500" dirty="0">
                          <a:effectLst/>
                          <a:latin typeface="Century Gothic" panose="020B0502020202020204" pitchFamily="34" charset="0"/>
                        </a:rPr>
                        <a:t>Training set doubled</a:t>
                      </a:r>
                    </a:p>
                  </a:txBody>
                  <a:tcPr marL="76349" marR="76349" marT="38175" marB="38175" anchor="ctr"/>
                </a:tc>
                <a:extLst>
                  <a:ext uri="{0D108BD9-81ED-4DB2-BD59-A6C34878D82A}">
                    <a16:rowId xmlns:a16="http://schemas.microsoft.com/office/drawing/2014/main" val="717425755"/>
                  </a:ext>
                </a:extLst>
              </a:tr>
            </a:tbl>
          </a:graphicData>
        </a:graphic>
      </p:graphicFrame>
      <p:sp>
        <p:nvSpPr>
          <p:cNvPr id="8" name="Заголовок 1">
            <a:extLst>
              <a:ext uri="{FF2B5EF4-FFF2-40B4-BE49-F238E27FC236}">
                <a16:creationId xmlns:a16="http://schemas.microsoft.com/office/drawing/2014/main" id="{875962AF-CCC8-5491-101C-B3196C53F9E5}"/>
              </a:ext>
            </a:extLst>
          </p:cNvPr>
          <p:cNvSpPr txBox="1">
            <a:spLocks/>
          </p:cNvSpPr>
          <p:nvPr/>
        </p:nvSpPr>
        <p:spPr>
          <a:xfrm>
            <a:off x="-1877689" y="-499577"/>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Case Study: CCAT10 - Setup</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92142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1811014" y="-409575"/>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Case Study: CCAT10 - Result</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graphicFrame>
        <p:nvGraphicFramePr>
          <p:cNvPr id="3" name="Таблица 2">
            <a:extLst>
              <a:ext uri="{FF2B5EF4-FFF2-40B4-BE49-F238E27FC236}">
                <a16:creationId xmlns:a16="http://schemas.microsoft.com/office/drawing/2014/main" id="{511E2822-D049-35C6-44E1-2B19CEB27650}"/>
              </a:ext>
            </a:extLst>
          </p:cNvPr>
          <p:cNvGraphicFramePr>
            <a:graphicFrameLocks noGrp="1"/>
          </p:cNvGraphicFramePr>
          <p:nvPr>
            <p:extLst>
              <p:ext uri="{D42A27DB-BD31-4B8C-83A1-F6EECF244321}">
                <p14:modId xmlns:p14="http://schemas.microsoft.com/office/powerpoint/2010/main" val="3951876219"/>
              </p:ext>
            </p:extLst>
          </p:nvPr>
        </p:nvGraphicFramePr>
        <p:xfrm>
          <a:off x="695325" y="1164985"/>
          <a:ext cx="10801350" cy="4528029"/>
        </p:xfrm>
        <a:graphic>
          <a:graphicData uri="http://schemas.openxmlformats.org/drawingml/2006/table">
            <a:tbl>
              <a:tblPr firstRow="1" bandRow="1">
                <a:tableStyleId>{8FD4443E-F989-4FC4-A0C8-D5A2AF1F390B}</a:tableStyleId>
              </a:tblPr>
              <a:tblGrid>
                <a:gridCol w="3600450">
                  <a:extLst>
                    <a:ext uri="{9D8B030D-6E8A-4147-A177-3AD203B41FA5}">
                      <a16:colId xmlns:a16="http://schemas.microsoft.com/office/drawing/2014/main" val="720276090"/>
                    </a:ext>
                  </a:extLst>
                </a:gridCol>
                <a:gridCol w="3600450">
                  <a:extLst>
                    <a:ext uri="{9D8B030D-6E8A-4147-A177-3AD203B41FA5}">
                      <a16:colId xmlns:a16="http://schemas.microsoft.com/office/drawing/2014/main" val="1037543636"/>
                    </a:ext>
                  </a:extLst>
                </a:gridCol>
                <a:gridCol w="3600450">
                  <a:extLst>
                    <a:ext uri="{9D8B030D-6E8A-4147-A177-3AD203B41FA5}">
                      <a16:colId xmlns:a16="http://schemas.microsoft.com/office/drawing/2014/main" val="3798890770"/>
                    </a:ext>
                  </a:extLst>
                </a:gridCol>
              </a:tblGrid>
              <a:tr h="1113103">
                <a:tc>
                  <a:txBody>
                    <a:bodyPr/>
                    <a:lstStyle/>
                    <a:p>
                      <a:pPr fontAlgn="b"/>
                      <a:r>
                        <a:rPr lang="en-US" b="1" dirty="0">
                          <a:effectLst/>
                          <a:latin typeface="Century Gothic" panose="020B0502020202020204" pitchFamily="34" charset="0"/>
                        </a:rPr>
                        <a:t>Scenario</a:t>
                      </a:r>
                    </a:p>
                  </a:txBody>
                  <a:tcPr anchor="ctr"/>
                </a:tc>
                <a:tc>
                  <a:txBody>
                    <a:bodyPr/>
                    <a:lstStyle/>
                    <a:p>
                      <a:pPr fontAlgn="b"/>
                      <a:r>
                        <a:rPr lang="en-US" b="1" dirty="0">
                          <a:effectLst/>
                          <a:latin typeface="Century Gothic" panose="020B0502020202020204" pitchFamily="34" charset="0"/>
                        </a:rPr>
                        <a:t>Description</a:t>
                      </a:r>
                    </a:p>
                  </a:txBody>
                  <a:tcPr anchor="ctr"/>
                </a:tc>
                <a:tc>
                  <a:txBody>
                    <a:bodyPr/>
                    <a:lstStyle/>
                    <a:p>
                      <a:pPr fontAlgn="b"/>
                      <a:r>
                        <a:rPr lang="en-US" b="1" dirty="0">
                          <a:effectLst/>
                          <a:latin typeface="Century Gothic" panose="020B0502020202020204" pitchFamily="34" charset="0"/>
                        </a:rPr>
                        <a:t>Test Set Accuracy</a:t>
                      </a:r>
                    </a:p>
                  </a:txBody>
                  <a:tcPr anchor="ctr"/>
                </a:tc>
                <a:extLst>
                  <a:ext uri="{0D108BD9-81ED-4DB2-BD59-A6C34878D82A}">
                    <a16:rowId xmlns:a16="http://schemas.microsoft.com/office/drawing/2014/main" val="2046014284"/>
                  </a:ext>
                </a:extLst>
              </a:tr>
              <a:tr h="1113103">
                <a:tc>
                  <a:txBody>
                    <a:bodyPr/>
                    <a:lstStyle/>
                    <a:p>
                      <a:pPr fontAlgn="base"/>
                      <a:r>
                        <a:rPr lang="en-US" dirty="0">
                          <a:effectLst/>
                          <a:latin typeface="Century Gothic" panose="020B0502020202020204" pitchFamily="34" charset="0"/>
                        </a:rPr>
                        <a:t>Artificially Augmented</a:t>
                      </a:r>
                    </a:p>
                  </a:txBody>
                  <a:tcPr anchor="ctr"/>
                </a:tc>
                <a:tc>
                  <a:txBody>
                    <a:bodyPr/>
                    <a:lstStyle/>
                    <a:p>
                      <a:pPr fontAlgn="base"/>
                      <a:r>
                        <a:rPr lang="en-US" dirty="0">
                          <a:effectLst/>
                          <a:latin typeface="Century Gothic" panose="020B0502020202020204" pitchFamily="34" charset="0"/>
                        </a:rPr>
                        <a:t>First two augmentation methods (Data Augmentation, Unified Document Splitting)</a:t>
                      </a:r>
                    </a:p>
                  </a:txBody>
                  <a:tcPr anchor="ctr"/>
                </a:tc>
                <a:tc>
                  <a:txBody>
                    <a:bodyPr/>
                    <a:lstStyle/>
                    <a:p>
                      <a:pPr fontAlgn="base"/>
                      <a:r>
                        <a:rPr lang="en-US" dirty="0">
                          <a:effectLst/>
                          <a:latin typeface="Century Gothic" panose="020B0502020202020204" pitchFamily="34" charset="0"/>
                        </a:rPr>
                        <a:t>Below 20%</a:t>
                      </a:r>
                    </a:p>
                  </a:txBody>
                  <a:tcPr anchor="ctr"/>
                </a:tc>
                <a:extLst>
                  <a:ext uri="{0D108BD9-81ED-4DB2-BD59-A6C34878D82A}">
                    <a16:rowId xmlns:a16="http://schemas.microsoft.com/office/drawing/2014/main" val="3438162593"/>
                  </a:ext>
                </a:extLst>
              </a:tr>
              <a:tr h="1113103">
                <a:tc>
                  <a:txBody>
                    <a:bodyPr/>
                    <a:lstStyle/>
                    <a:p>
                      <a:pPr fontAlgn="base"/>
                      <a:r>
                        <a:rPr lang="en-US">
                          <a:effectLst/>
                          <a:latin typeface="Century Gothic" panose="020B0502020202020204" pitchFamily="34" charset="0"/>
                        </a:rPr>
                        <a:t>CGR-DL without Augmentation</a:t>
                      </a:r>
                    </a:p>
                  </a:txBody>
                  <a:tcPr anchor="ctr"/>
                </a:tc>
                <a:tc>
                  <a:txBody>
                    <a:bodyPr/>
                    <a:lstStyle/>
                    <a:p>
                      <a:pPr fontAlgn="base"/>
                      <a:r>
                        <a:rPr lang="en-US">
                          <a:effectLst/>
                          <a:latin typeface="Century Gothic" panose="020B0502020202020204" pitchFamily="34" charset="0"/>
                        </a:rPr>
                        <a:t>Original CGR-DL method without any data augmentation</a:t>
                      </a:r>
                    </a:p>
                  </a:txBody>
                  <a:tcPr anchor="ctr"/>
                </a:tc>
                <a:tc>
                  <a:txBody>
                    <a:bodyPr/>
                    <a:lstStyle/>
                    <a:p>
                      <a:pPr fontAlgn="base"/>
                      <a:r>
                        <a:rPr lang="ru-RU" dirty="0">
                          <a:effectLst/>
                          <a:latin typeface="Century Gothic" panose="020B0502020202020204" pitchFamily="34" charset="0"/>
                        </a:rPr>
                        <a:t>82%</a:t>
                      </a:r>
                    </a:p>
                  </a:txBody>
                  <a:tcPr anchor="ctr"/>
                </a:tc>
                <a:extLst>
                  <a:ext uri="{0D108BD9-81ED-4DB2-BD59-A6C34878D82A}">
                    <a16:rowId xmlns:a16="http://schemas.microsoft.com/office/drawing/2014/main" val="2812461495"/>
                  </a:ext>
                </a:extLst>
              </a:tr>
              <a:tr h="1113103">
                <a:tc>
                  <a:txBody>
                    <a:bodyPr/>
                    <a:lstStyle/>
                    <a:p>
                      <a:pPr fontAlgn="base"/>
                      <a:r>
                        <a:rPr lang="en-US" dirty="0">
                          <a:effectLst/>
                          <a:latin typeface="Century Gothic" panose="020B0502020202020204" pitchFamily="34" charset="0"/>
                        </a:rPr>
                        <a:t>GAN Approach</a:t>
                      </a:r>
                    </a:p>
                  </a:txBody>
                  <a:tcPr anchor="ctr"/>
                </a:tc>
                <a:tc>
                  <a:txBody>
                    <a:bodyPr/>
                    <a:lstStyle/>
                    <a:p>
                      <a:pPr fontAlgn="base"/>
                      <a:r>
                        <a:rPr lang="en-US">
                          <a:effectLst/>
                          <a:latin typeface="Century Gothic" panose="020B0502020202020204" pitchFamily="34" charset="0"/>
                        </a:rPr>
                        <a:t>Using GANs to generate new images</a:t>
                      </a:r>
                    </a:p>
                  </a:txBody>
                  <a:tcPr anchor="ctr"/>
                </a:tc>
                <a:tc>
                  <a:txBody>
                    <a:bodyPr/>
                    <a:lstStyle/>
                    <a:p>
                      <a:pPr fontAlgn="base"/>
                      <a:r>
                        <a:rPr lang="ru-RU" dirty="0">
                          <a:effectLst/>
                          <a:latin typeface="Century Gothic" panose="020B0502020202020204" pitchFamily="34" charset="0"/>
                        </a:rPr>
                        <a:t>83%</a:t>
                      </a:r>
                    </a:p>
                  </a:txBody>
                  <a:tcPr anchor="ctr"/>
                </a:tc>
                <a:extLst>
                  <a:ext uri="{0D108BD9-81ED-4DB2-BD59-A6C34878D82A}">
                    <a16:rowId xmlns:a16="http://schemas.microsoft.com/office/drawing/2014/main" val="1933780106"/>
                  </a:ext>
                </a:extLst>
              </a:tr>
            </a:tbl>
          </a:graphicData>
        </a:graphic>
      </p:graphicFrame>
      <p:sp>
        <p:nvSpPr>
          <p:cNvPr id="9" name="Подзаголовок 2">
            <a:extLst>
              <a:ext uri="{FF2B5EF4-FFF2-40B4-BE49-F238E27FC236}">
                <a16:creationId xmlns:a16="http://schemas.microsoft.com/office/drawing/2014/main" id="{83007BAC-F096-07AB-B6C5-6EE1BE38279F}"/>
              </a:ext>
            </a:extLst>
          </p:cNvPr>
          <p:cNvSpPr>
            <a:spLocks noGrp="1"/>
          </p:cNvSpPr>
          <p:nvPr>
            <p:ph type="subTitle" idx="1"/>
          </p:nvPr>
        </p:nvSpPr>
        <p:spPr>
          <a:xfrm>
            <a:off x="695325" y="5827727"/>
            <a:ext cx="11171069" cy="676162"/>
          </a:xfrm>
        </p:spPr>
        <p:txBody>
          <a:bodyPr>
            <a:noAutofit/>
          </a:bodyPr>
          <a:lstStyle/>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When the Monte Carlo cross-validation is used, the average test accuracy reaches 85.52%.</a:t>
            </a:r>
            <a:endParaRPr lang="ru-RU" sz="2000" dirty="0">
              <a:solidFill>
                <a:srgbClr val="BFE8FF"/>
              </a:solidFill>
              <a:latin typeface="Century Gothic" panose="020B0502020202020204"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7952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1811014" y="-409575"/>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Case Study: CCAT10 - Result</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pic>
        <p:nvPicPr>
          <p:cNvPr id="8" name="Рисунок 7">
            <a:extLst>
              <a:ext uri="{FF2B5EF4-FFF2-40B4-BE49-F238E27FC236}">
                <a16:creationId xmlns:a16="http://schemas.microsoft.com/office/drawing/2014/main" id="{652E8CA6-B21B-B5BD-0A5A-16369245817C}"/>
              </a:ext>
            </a:extLst>
          </p:cNvPr>
          <p:cNvPicPr>
            <a:picLocks noChangeAspect="1"/>
          </p:cNvPicPr>
          <p:nvPr/>
        </p:nvPicPr>
        <p:blipFill>
          <a:blip r:embed="rId2"/>
          <a:stretch>
            <a:fillRect/>
          </a:stretch>
        </p:blipFill>
        <p:spPr>
          <a:xfrm>
            <a:off x="2718916" y="1119837"/>
            <a:ext cx="6754168" cy="5296639"/>
          </a:xfrm>
          <a:prstGeom prst="rect">
            <a:avLst/>
          </a:prstGeom>
        </p:spPr>
      </p:pic>
    </p:spTree>
    <p:extLst>
      <p:ext uri="{BB962C8B-B14F-4D97-AF65-F5344CB8AC3E}">
        <p14:creationId xmlns:p14="http://schemas.microsoft.com/office/powerpoint/2010/main" val="428216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2726775" y="-309107"/>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Case Study: IMDb62</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3" name="Подзаголовок 2">
            <a:extLst>
              <a:ext uri="{FF2B5EF4-FFF2-40B4-BE49-F238E27FC236}">
                <a16:creationId xmlns:a16="http://schemas.microsoft.com/office/drawing/2014/main" id="{537CE04C-2983-0398-B2B7-46FE84F05097}"/>
              </a:ext>
            </a:extLst>
          </p:cNvPr>
          <p:cNvSpPr>
            <a:spLocks noGrp="1"/>
          </p:cNvSpPr>
          <p:nvPr>
            <p:ph type="subTitle" idx="1"/>
          </p:nvPr>
        </p:nvSpPr>
        <p:spPr>
          <a:xfrm>
            <a:off x="706605" y="1061081"/>
            <a:ext cx="11171069" cy="1896723"/>
          </a:xfrm>
        </p:spPr>
        <p:txBody>
          <a:bodyPr>
            <a:noAutofit/>
          </a:bodyPr>
          <a:lstStyle/>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IMDb62 provides a large dataset of 62 classes and 79,550 samples for creating CGR images to train a CNN, utilizing 80%-10%-10% for training-validation-test split respectively.</a:t>
            </a:r>
          </a:p>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The mean classification accuracy achieved was 90.57% across five repeated training runs of the CNN, with a stable performance noted even when using 5-fold cross-validation.</a:t>
            </a:r>
            <a:endParaRPr lang="ru-RU" sz="2000" dirty="0">
              <a:solidFill>
                <a:srgbClr val="BFE8FF"/>
              </a:solidFill>
              <a:latin typeface="Century Gothic" panose="020B0502020202020204" pitchFamily="34" charset="0"/>
              <a:ea typeface="Verdana" panose="020B0604030504040204" pitchFamily="34" charset="0"/>
              <a:cs typeface="Tahoma" panose="020B0604030504040204" pitchFamily="34" charset="0"/>
            </a:endParaRPr>
          </a:p>
        </p:txBody>
      </p:sp>
      <p:pic>
        <p:nvPicPr>
          <p:cNvPr id="8" name="Рисунок 7" descr="Изображение выглядит как текст, диаграмма, График, линия&#10;&#10;Автоматически созданное описание">
            <a:extLst>
              <a:ext uri="{FF2B5EF4-FFF2-40B4-BE49-F238E27FC236}">
                <a16:creationId xmlns:a16="http://schemas.microsoft.com/office/drawing/2014/main" id="{127D0F9D-ABE1-784B-1D83-0E49A3335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734" y="3133557"/>
            <a:ext cx="8786774" cy="3383066"/>
          </a:xfrm>
          <a:prstGeom prst="rect">
            <a:avLst/>
          </a:prstGeom>
        </p:spPr>
      </p:pic>
    </p:spTree>
    <p:extLst>
      <p:ext uri="{BB962C8B-B14F-4D97-AF65-F5344CB8AC3E}">
        <p14:creationId xmlns:p14="http://schemas.microsoft.com/office/powerpoint/2010/main" val="142684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2" y="-466530"/>
            <a:ext cx="12192001" cy="1800000"/>
          </a:xfrm>
        </p:spPr>
        <p:txBody>
          <a:bodyPr anchor="ct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Conclusion</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graphicFrame>
        <p:nvGraphicFramePr>
          <p:cNvPr id="9" name="Таблица 8">
            <a:extLst>
              <a:ext uri="{FF2B5EF4-FFF2-40B4-BE49-F238E27FC236}">
                <a16:creationId xmlns:a16="http://schemas.microsoft.com/office/drawing/2014/main" id="{BE710ED3-899E-1594-B778-36EB358C5D06}"/>
              </a:ext>
            </a:extLst>
          </p:cNvPr>
          <p:cNvGraphicFramePr>
            <a:graphicFrameLocks noGrp="1"/>
          </p:cNvGraphicFramePr>
          <p:nvPr>
            <p:extLst>
              <p:ext uri="{D42A27DB-BD31-4B8C-83A1-F6EECF244321}">
                <p14:modId xmlns:p14="http://schemas.microsoft.com/office/powerpoint/2010/main" val="356857047"/>
              </p:ext>
            </p:extLst>
          </p:nvPr>
        </p:nvGraphicFramePr>
        <p:xfrm>
          <a:off x="401216" y="895842"/>
          <a:ext cx="11513976" cy="5857240"/>
        </p:xfrm>
        <a:graphic>
          <a:graphicData uri="http://schemas.openxmlformats.org/drawingml/2006/table">
            <a:tbl>
              <a:tblPr firstRow="1" bandRow="1">
                <a:tableStyleId>{125E5076-3810-47DD-B79F-674D7AD40C01}</a:tableStyleId>
              </a:tblPr>
              <a:tblGrid>
                <a:gridCol w="3545633">
                  <a:extLst>
                    <a:ext uri="{9D8B030D-6E8A-4147-A177-3AD203B41FA5}">
                      <a16:colId xmlns:a16="http://schemas.microsoft.com/office/drawing/2014/main" val="11122115"/>
                    </a:ext>
                  </a:extLst>
                </a:gridCol>
                <a:gridCol w="3788229">
                  <a:extLst>
                    <a:ext uri="{9D8B030D-6E8A-4147-A177-3AD203B41FA5}">
                      <a16:colId xmlns:a16="http://schemas.microsoft.com/office/drawing/2014/main" val="1947581286"/>
                    </a:ext>
                  </a:extLst>
                </a:gridCol>
                <a:gridCol w="4180114">
                  <a:extLst>
                    <a:ext uri="{9D8B030D-6E8A-4147-A177-3AD203B41FA5}">
                      <a16:colId xmlns:a16="http://schemas.microsoft.com/office/drawing/2014/main" val="273480509"/>
                    </a:ext>
                  </a:extLst>
                </a:gridCol>
              </a:tblGrid>
              <a:tr h="370840">
                <a:tc>
                  <a:txBody>
                    <a:bodyPr/>
                    <a:lstStyle/>
                    <a:p>
                      <a:pPr fontAlgn="b"/>
                      <a:r>
                        <a:rPr lang="en-US" b="1" dirty="0">
                          <a:effectLst/>
                          <a:latin typeface="Century Gothic" panose="020B0502020202020204" pitchFamily="34" charset="0"/>
                        </a:rPr>
                        <a:t>Questions</a:t>
                      </a:r>
                    </a:p>
                  </a:txBody>
                  <a:tcPr anchor="b"/>
                </a:tc>
                <a:tc>
                  <a:txBody>
                    <a:bodyPr/>
                    <a:lstStyle/>
                    <a:p>
                      <a:pPr fontAlgn="b"/>
                      <a:r>
                        <a:rPr lang="en-US" b="1" dirty="0">
                          <a:effectLst/>
                          <a:latin typeface="Century Gothic" panose="020B0502020202020204" pitchFamily="34" charset="0"/>
                        </a:rPr>
                        <a:t>Based on Project Findings</a:t>
                      </a:r>
                    </a:p>
                  </a:txBody>
                  <a:tcPr anchor="b"/>
                </a:tc>
                <a:tc>
                  <a:txBody>
                    <a:bodyPr/>
                    <a:lstStyle/>
                    <a:p>
                      <a:pPr fontAlgn="b"/>
                      <a:r>
                        <a:rPr lang="en-US" b="1">
                          <a:effectLst/>
                          <a:latin typeface="Century Gothic" panose="020B0502020202020204" pitchFamily="34" charset="0"/>
                        </a:rPr>
                        <a:t>Examples/Explanations</a:t>
                      </a:r>
                    </a:p>
                  </a:txBody>
                  <a:tcPr anchor="b"/>
                </a:tc>
                <a:extLst>
                  <a:ext uri="{0D108BD9-81ED-4DB2-BD59-A6C34878D82A}">
                    <a16:rowId xmlns:a16="http://schemas.microsoft.com/office/drawing/2014/main" val="648245074"/>
                  </a:ext>
                </a:extLst>
              </a:tr>
              <a:tr h="370840">
                <a:tc>
                  <a:txBody>
                    <a:bodyPr/>
                    <a:lstStyle/>
                    <a:p>
                      <a:pPr fontAlgn="base"/>
                      <a:r>
                        <a:rPr lang="en-US" dirty="0">
                          <a:effectLst/>
                          <a:latin typeface="Century Gothic" panose="020B0502020202020204" pitchFamily="34" charset="0"/>
                        </a:rPr>
                        <a:t>Can DL effectively use CGR images to tell authors apart?</a:t>
                      </a:r>
                    </a:p>
                  </a:txBody>
                  <a:tcPr anchor="ctr"/>
                </a:tc>
                <a:tc>
                  <a:txBody>
                    <a:bodyPr/>
                    <a:lstStyle/>
                    <a:p>
                      <a:pPr fontAlgn="base"/>
                      <a:r>
                        <a:rPr lang="en-US">
                          <a:effectLst/>
                          <a:latin typeface="Century Gothic" panose="020B0502020202020204" pitchFamily="34" charset="0"/>
                        </a:rPr>
                        <a:t>Yes, DL can pick up on clues in CGR images to distinguish between authors.</a:t>
                      </a:r>
                    </a:p>
                  </a:txBody>
                  <a:tcPr anchor="ctr"/>
                </a:tc>
                <a:tc>
                  <a:txBody>
                    <a:bodyPr/>
                    <a:lstStyle/>
                    <a:p>
                      <a:pPr fontAlgn="base"/>
                      <a:r>
                        <a:rPr lang="en-US">
                          <a:effectLst/>
                          <a:latin typeface="Century Gothic" panose="020B0502020202020204" pitchFamily="34" charset="0"/>
                        </a:rPr>
                        <a:t>The CNN model achieved an 82% accuracy on the test set without augmentation, indicating it learned to identify authors based on their unique CGR image patterns.</a:t>
                      </a:r>
                    </a:p>
                  </a:txBody>
                  <a:tcPr anchor="ctr"/>
                </a:tc>
                <a:extLst>
                  <a:ext uri="{0D108BD9-81ED-4DB2-BD59-A6C34878D82A}">
                    <a16:rowId xmlns:a16="http://schemas.microsoft.com/office/drawing/2014/main" val="3296952053"/>
                  </a:ext>
                </a:extLst>
              </a:tr>
              <a:tr h="370840">
                <a:tc>
                  <a:txBody>
                    <a:bodyPr/>
                    <a:lstStyle/>
                    <a:p>
                      <a:pPr fontAlgn="base"/>
                      <a:r>
                        <a:rPr lang="en-US">
                          <a:effectLst/>
                          <a:latin typeface="Century Gothic" panose="020B0502020202020204" pitchFamily="34" charset="0"/>
                        </a:rPr>
                        <a:t>Does DL need many CGR images to be accurate?</a:t>
                      </a:r>
                    </a:p>
                  </a:txBody>
                  <a:tcPr anchor="ctr"/>
                </a:tc>
                <a:tc>
                  <a:txBody>
                    <a:bodyPr/>
                    <a:lstStyle/>
                    <a:p>
                      <a:pPr fontAlgn="base"/>
                      <a:r>
                        <a:rPr lang="en-US">
                          <a:effectLst/>
                          <a:latin typeface="Century Gothic" panose="020B0502020202020204" pitchFamily="34" charset="0"/>
                        </a:rPr>
                        <a:t>More CGR images lead to better and more consistent recognition of authors.</a:t>
                      </a:r>
                    </a:p>
                  </a:txBody>
                  <a:tcPr anchor="ctr"/>
                </a:tc>
                <a:tc>
                  <a:txBody>
                    <a:bodyPr/>
                    <a:lstStyle/>
                    <a:p>
                      <a:pPr fontAlgn="base"/>
                      <a:r>
                        <a:rPr lang="en-US" dirty="0">
                          <a:effectLst/>
                          <a:latin typeface="Century Gothic" panose="020B0502020202020204" pitchFamily="34" charset="0"/>
                        </a:rPr>
                        <a:t>Comparing CCAT10 with IMDb62 showed that the model with access to more images (IMDb62) had validation and test results that were more closely aligned, meaning it learned better and didn't overfit.</a:t>
                      </a:r>
                    </a:p>
                  </a:txBody>
                  <a:tcPr anchor="ctr"/>
                </a:tc>
                <a:extLst>
                  <a:ext uri="{0D108BD9-81ED-4DB2-BD59-A6C34878D82A}">
                    <a16:rowId xmlns:a16="http://schemas.microsoft.com/office/drawing/2014/main" val="2636623928"/>
                  </a:ext>
                </a:extLst>
              </a:tr>
              <a:tr h="370840">
                <a:tc>
                  <a:txBody>
                    <a:bodyPr/>
                    <a:lstStyle/>
                    <a:p>
                      <a:pPr fontAlgn="base"/>
                      <a:r>
                        <a:rPr lang="en-US">
                          <a:effectLst/>
                          <a:latin typeface="Century Gothic" panose="020B0502020202020204" pitchFamily="34" charset="0"/>
                        </a:rPr>
                        <a:t>Can making more images artificially help improve accuracy when there aren't many samples?</a:t>
                      </a:r>
                    </a:p>
                  </a:txBody>
                  <a:tcPr anchor="ctr"/>
                </a:tc>
                <a:tc>
                  <a:txBody>
                    <a:bodyPr/>
                    <a:lstStyle/>
                    <a:p>
                      <a:pPr fontAlgn="base"/>
                      <a:r>
                        <a:rPr lang="en-US">
                          <a:effectLst/>
                          <a:latin typeface="Century Gothic" panose="020B0502020202020204" pitchFamily="34" charset="0"/>
                        </a:rPr>
                        <a:t>Creating more images artificially did not always improve accuracy. Standard augmentation methods didn't help, but using GANs to generate new images showed better results.</a:t>
                      </a:r>
                    </a:p>
                  </a:txBody>
                  <a:tcPr anchor="ctr"/>
                </a:tc>
                <a:tc>
                  <a:txBody>
                    <a:bodyPr/>
                    <a:lstStyle/>
                    <a:p>
                      <a:pPr fontAlgn="base"/>
                      <a:r>
                        <a:rPr lang="en-US" dirty="0">
                          <a:effectLst/>
                          <a:latin typeface="Century Gothic" panose="020B0502020202020204" pitchFamily="34" charset="0"/>
                        </a:rPr>
                        <a:t>Standard augmentation methods like rotation and flipping resulted in low accuracy (below 20%), but using GANs to double the training data improved the test accuracy to 83%, demonstrating that not all methods of creating new images are equally effective.</a:t>
                      </a:r>
                    </a:p>
                  </a:txBody>
                  <a:tcPr anchor="ctr"/>
                </a:tc>
                <a:extLst>
                  <a:ext uri="{0D108BD9-81ED-4DB2-BD59-A6C34878D82A}">
                    <a16:rowId xmlns:a16="http://schemas.microsoft.com/office/drawing/2014/main" val="843426803"/>
                  </a:ext>
                </a:extLst>
              </a:tr>
            </a:tbl>
          </a:graphicData>
        </a:graphic>
      </p:graphicFrame>
    </p:spTree>
    <p:extLst>
      <p:ext uri="{BB962C8B-B14F-4D97-AF65-F5344CB8AC3E}">
        <p14:creationId xmlns:p14="http://schemas.microsoft.com/office/powerpoint/2010/main" val="238122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pic>
        <p:nvPicPr>
          <p:cNvPr id="4" name="Рисунок 3" descr="Изображение выглядит как Графика, Шрифт, круг, графический дизайн&#10;&#10;Автоматически созданное описание">
            <a:extLst>
              <a:ext uri="{FF2B5EF4-FFF2-40B4-BE49-F238E27FC236}">
                <a16:creationId xmlns:a16="http://schemas.microsoft.com/office/drawing/2014/main" id="{6D0326F6-B42E-C1DF-86D4-9BAAE8744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17994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789052" y="0"/>
            <a:ext cx="5251316" cy="1807305"/>
          </a:xfrm>
        </p:spPr>
        <p:txBody>
          <a:bodyPr vert="horz" lIns="91440" tIns="45720" rIns="91440" bIns="45720" rtlCol="0" anchor="ctr">
            <a:normAutofit/>
          </a:bodyPr>
          <a:lstStyle/>
          <a:p>
            <a:pPr algn="l"/>
            <a:r>
              <a:rPr lang="en-US" b="1" dirty="0">
                <a:solidFill>
                  <a:srgbClr val="37B5F7"/>
                </a:solidFill>
                <a:latin typeface="Century Gothic" panose="020B0502020202020204" pitchFamily="34" charset="0"/>
              </a:rPr>
              <a:t>Introduction</a:t>
            </a:r>
          </a:p>
        </p:txBody>
      </p:sp>
      <p:sp>
        <p:nvSpPr>
          <p:cNvPr id="3" name="Подзаголовок 2">
            <a:extLst>
              <a:ext uri="{FF2B5EF4-FFF2-40B4-BE49-F238E27FC236}">
                <a16:creationId xmlns:a16="http://schemas.microsoft.com/office/drawing/2014/main" id="{CA2F8509-6BA4-9C1A-2ACA-6F9DB47BE0F8}"/>
              </a:ext>
            </a:extLst>
          </p:cNvPr>
          <p:cNvSpPr>
            <a:spLocks noGrp="1"/>
          </p:cNvSpPr>
          <p:nvPr>
            <p:ph type="subTitle" idx="1"/>
          </p:nvPr>
        </p:nvSpPr>
        <p:spPr>
          <a:xfrm>
            <a:off x="838200" y="1819275"/>
            <a:ext cx="4619621" cy="4857750"/>
          </a:xfrm>
        </p:spPr>
        <p:txBody>
          <a:bodyPr vert="horz" lIns="91440" tIns="45720" rIns="91440" bIns="45720" rtlCol="0">
            <a:normAutofit/>
          </a:bodyPr>
          <a:lstStyle/>
          <a:p>
            <a:pPr marL="285750" indent="-285750" algn="l">
              <a:buFont typeface="Arial" panose="020B0604020202020204" pitchFamily="34" charset="0"/>
              <a:buChar char="•"/>
            </a:pPr>
            <a:r>
              <a:rPr lang="en-US" sz="1800" dirty="0">
                <a:solidFill>
                  <a:srgbClr val="BFE8FF"/>
                </a:solidFill>
                <a:latin typeface="Century Gothic" panose="020B0502020202020204" pitchFamily="34" charset="0"/>
                <a:ea typeface="Verdana" panose="020B0604030504040204" pitchFamily="34" charset="0"/>
                <a:cs typeface="Tahoma" panose="020B0604030504040204" pitchFamily="34" charset="0"/>
              </a:rPr>
              <a:t>The study presents a new method to identify authors by converting their writing style into images.</a:t>
            </a:r>
          </a:p>
          <a:p>
            <a:pPr marL="285750" indent="-285750" algn="l">
              <a:buFont typeface="Arial" panose="020B0604020202020204" pitchFamily="34" charset="0"/>
              <a:buChar char="•"/>
            </a:pPr>
            <a:r>
              <a:rPr lang="en-US" sz="1800" dirty="0">
                <a:solidFill>
                  <a:srgbClr val="BFE8FF"/>
                </a:solidFill>
                <a:latin typeface="Century Gothic" panose="020B0502020202020204" pitchFamily="34" charset="0"/>
                <a:ea typeface="Verdana" panose="020B0604030504040204" pitchFamily="34" charset="0"/>
                <a:cs typeface="Tahoma" panose="020B0604030504040204" pitchFamily="34" charset="0"/>
              </a:rPr>
              <a:t>This method uses chaos game representation to create the images.</a:t>
            </a:r>
          </a:p>
          <a:p>
            <a:pPr marL="285750" indent="-285750" algn="l">
              <a:buFont typeface="Arial" panose="020B0604020202020204" pitchFamily="34" charset="0"/>
              <a:buChar char="•"/>
            </a:pPr>
            <a:r>
              <a:rPr lang="en-US" sz="1800" dirty="0">
                <a:solidFill>
                  <a:srgbClr val="BFE8FF"/>
                </a:solidFill>
                <a:latin typeface="Century Gothic" panose="020B0502020202020204" pitchFamily="34" charset="0"/>
              </a:rPr>
              <a:t>These images are analyzed by a deep learning (DL) method to learn each author's unique style.</a:t>
            </a:r>
          </a:p>
          <a:p>
            <a:pPr marL="285750" indent="-285750" algn="l">
              <a:buFont typeface="Arial" panose="020B0604020202020204" pitchFamily="34" charset="0"/>
              <a:buChar char="•"/>
            </a:pPr>
            <a:r>
              <a:rPr lang="en-US" sz="1800" dirty="0">
                <a:solidFill>
                  <a:srgbClr val="BFE8FF"/>
                </a:solidFill>
                <a:latin typeface="Century Gothic" panose="020B0502020202020204" pitchFamily="34" charset="0"/>
              </a:rPr>
              <a:t>DL can identify the author of new documents by comparing them to the learned styles.</a:t>
            </a:r>
          </a:p>
          <a:p>
            <a:pPr marL="285750" indent="-285750" algn="l">
              <a:buFont typeface="Arial" panose="020B0604020202020204" pitchFamily="34" charset="0"/>
              <a:buChar char="•"/>
            </a:pPr>
            <a:r>
              <a:rPr lang="en-US" sz="1800" dirty="0">
                <a:solidFill>
                  <a:srgbClr val="BFE8FF"/>
                </a:solidFill>
                <a:latin typeface="Century Gothic" panose="020B0502020202020204" pitchFamily="34" charset="0"/>
              </a:rPr>
              <a:t>The study uses GANs, to synthetically increase the dataset by creating new CGR images.</a:t>
            </a:r>
          </a:p>
          <a:p>
            <a:pPr marL="285750" indent="-285750" algn="l">
              <a:buFont typeface="Arial" panose="020B0604020202020204" pitchFamily="34" charset="0"/>
              <a:buChar char="•"/>
            </a:pPr>
            <a:endParaRPr lang="en-US" sz="1800" dirty="0">
              <a:solidFill>
                <a:srgbClr val="BFE8FF"/>
              </a:solidFill>
              <a:latin typeface="Century Gothic" panose="020B0502020202020204" pitchFamily="34" charset="0"/>
            </a:endParaRPr>
          </a:p>
        </p:txBody>
      </p:sp>
      <p:pic>
        <p:nvPicPr>
          <p:cNvPr id="5" name="Рисунок 4" descr="Изображение выглядит как рисунок, картина, искусство, Современное искусство&#10;&#10;Автоматически созданное описание">
            <a:extLst>
              <a:ext uri="{FF2B5EF4-FFF2-40B4-BE49-F238E27FC236}">
                <a16:creationId xmlns:a16="http://schemas.microsoft.com/office/drawing/2014/main" id="{2C43AF03-FA01-8616-9625-C308E229671D}"/>
              </a:ext>
            </a:extLst>
          </p:cNvPr>
          <p:cNvPicPr>
            <a:picLocks noChangeAspect="1"/>
          </p:cNvPicPr>
          <p:nvPr/>
        </p:nvPicPr>
        <p:blipFill rotWithShape="1">
          <a:blip r:embed="rId2">
            <a:extLst>
              <a:ext uri="{28A0092B-C50C-407E-A947-70E740481C1C}">
                <a14:useLocalDpi xmlns:a14="http://schemas.microsoft.com/office/drawing/2010/main" val="0"/>
              </a:ext>
            </a:extLst>
          </a:blip>
          <a:srcRect l="3475" r="957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523302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1" y="0"/>
            <a:ext cx="5876926" cy="1800000"/>
          </a:xfrm>
        </p:spPr>
        <p:txBody>
          <a:bodyPr anchor="ct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Introduction</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3" name="Подзаголовок 2">
            <a:extLst>
              <a:ext uri="{FF2B5EF4-FFF2-40B4-BE49-F238E27FC236}">
                <a16:creationId xmlns:a16="http://schemas.microsoft.com/office/drawing/2014/main" id="{CA2F8509-6BA4-9C1A-2ACA-6F9DB47BE0F8}"/>
              </a:ext>
            </a:extLst>
          </p:cNvPr>
          <p:cNvSpPr>
            <a:spLocks noGrp="1"/>
          </p:cNvSpPr>
          <p:nvPr>
            <p:ph type="subTitle" idx="1"/>
          </p:nvPr>
        </p:nvSpPr>
        <p:spPr>
          <a:xfrm>
            <a:off x="706606" y="1922642"/>
            <a:ext cx="10932944" cy="1344433"/>
          </a:xfrm>
        </p:spPr>
        <p:txBody>
          <a:bodyPr>
            <a:noAutofit/>
          </a:bodyPr>
          <a:lstStyle/>
          <a:p>
            <a:pPr marL="342900" indent="-342900" algn="l">
              <a:buFont typeface="Arial" panose="020B0604020202020204" pitchFamily="34" charset="0"/>
              <a:buChar char="•"/>
            </a:pPr>
            <a:r>
              <a:rPr lang="en-US" sz="3200" dirty="0">
                <a:solidFill>
                  <a:srgbClr val="BFE8FF"/>
                </a:solidFill>
                <a:latin typeface="Century Gothic" panose="020B0502020202020204" pitchFamily="34" charset="0"/>
                <a:ea typeface="Verdana" panose="020B0604030504040204" pitchFamily="34" charset="0"/>
                <a:cs typeface="Tahoma" panose="020B0604030504040204" pitchFamily="34" charset="0"/>
              </a:rPr>
              <a:t>The study focuses on whether the CGR-DL combination works well for authorship attribution and explores three main questions:</a:t>
            </a:r>
          </a:p>
        </p:txBody>
      </p:sp>
      <p:sp>
        <p:nvSpPr>
          <p:cNvPr id="4" name="Подзаголовок 2">
            <a:extLst>
              <a:ext uri="{FF2B5EF4-FFF2-40B4-BE49-F238E27FC236}">
                <a16:creationId xmlns:a16="http://schemas.microsoft.com/office/drawing/2014/main" id="{75CB9B30-4EAC-3FEA-F930-137A581785FC}"/>
              </a:ext>
            </a:extLst>
          </p:cNvPr>
          <p:cNvSpPr txBox="1">
            <a:spLocks/>
          </p:cNvSpPr>
          <p:nvPr/>
        </p:nvSpPr>
        <p:spPr>
          <a:xfrm>
            <a:off x="943414" y="3627251"/>
            <a:ext cx="10305172" cy="5826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BFE8FF"/>
                </a:solidFill>
                <a:latin typeface="Century Gothic" panose="020B0502020202020204" pitchFamily="34" charset="0"/>
                <a:ea typeface="Verdana" panose="020B0604030504040204" pitchFamily="34" charset="0"/>
                <a:cs typeface="Tahoma" panose="020B0604030504040204" pitchFamily="34" charset="0"/>
              </a:rPr>
              <a:t>- Can DL effectively use CGR images to tell authors apart?</a:t>
            </a:r>
          </a:p>
        </p:txBody>
      </p:sp>
      <p:sp>
        <p:nvSpPr>
          <p:cNvPr id="5" name="Подзаголовок 2">
            <a:extLst>
              <a:ext uri="{FF2B5EF4-FFF2-40B4-BE49-F238E27FC236}">
                <a16:creationId xmlns:a16="http://schemas.microsoft.com/office/drawing/2014/main" id="{5A53C0DF-EC12-6D67-AE0F-98B62375BA6C}"/>
              </a:ext>
            </a:extLst>
          </p:cNvPr>
          <p:cNvSpPr txBox="1">
            <a:spLocks/>
          </p:cNvSpPr>
          <p:nvPr/>
        </p:nvSpPr>
        <p:spPr>
          <a:xfrm>
            <a:off x="943414" y="4396027"/>
            <a:ext cx="10020300" cy="5826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BFE8FF"/>
                </a:solidFill>
                <a:latin typeface="Century Gothic" panose="020B0502020202020204" pitchFamily="34" charset="0"/>
                <a:ea typeface="Verdana" panose="020B0604030504040204" pitchFamily="34" charset="0"/>
                <a:cs typeface="Tahoma" panose="020B0604030504040204" pitchFamily="34" charset="0"/>
              </a:rPr>
              <a:t>- Does DL need many CGR images to be accurate?</a:t>
            </a:r>
          </a:p>
        </p:txBody>
      </p:sp>
      <p:sp>
        <p:nvSpPr>
          <p:cNvPr id="6" name="Подзаголовок 2">
            <a:extLst>
              <a:ext uri="{FF2B5EF4-FFF2-40B4-BE49-F238E27FC236}">
                <a16:creationId xmlns:a16="http://schemas.microsoft.com/office/drawing/2014/main" id="{59CF7495-C026-249D-2178-50768D9596C3}"/>
              </a:ext>
            </a:extLst>
          </p:cNvPr>
          <p:cNvSpPr txBox="1">
            <a:spLocks/>
          </p:cNvSpPr>
          <p:nvPr/>
        </p:nvSpPr>
        <p:spPr>
          <a:xfrm>
            <a:off x="943414" y="5164803"/>
            <a:ext cx="10932944" cy="782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BFE8FF"/>
                </a:solidFill>
                <a:latin typeface="Century Gothic" panose="020B0502020202020204" pitchFamily="34" charset="0"/>
                <a:ea typeface="Verdana" panose="020B0604030504040204" pitchFamily="34" charset="0"/>
                <a:cs typeface="Tahoma" panose="020B0604030504040204" pitchFamily="34" charset="0"/>
              </a:rPr>
              <a:t>- Can making more images artificially help improve accuracy when there aren't many samples?</a:t>
            </a:r>
          </a:p>
        </p:txBody>
      </p:sp>
    </p:spTree>
    <p:extLst>
      <p:ext uri="{BB962C8B-B14F-4D97-AF65-F5344CB8AC3E}">
        <p14:creationId xmlns:p14="http://schemas.microsoft.com/office/powerpoint/2010/main" val="145363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0" y="0"/>
            <a:ext cx="4462810" cy="1800000"/>
          </a:xfrm>
        </p:spPr>
        <p:txBody>
          <a:bodyPr anchor="ct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Materials</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graphicFrame>
        <p:nvGraphicFramePr>
          <p:cNvPr id="6" name="Таблица 5">
            <a:extLst>
              <a:ext uri="{FF2B5EF4-FFF2-40B4-BE49-F238E27FC236}">
                <a16:creationId xmlns:a16="http://schemas.microsoft.com/office/drawing/2014/main" id="{59B6E50F-5FF3-960F-9CB8-9F24CCF0B969}"/>
              </a:ext>
            </a:extLst>
          </p:cNvPr>
          <p:cNvGraphicFramePr>
            <a:graphicFrameLocks noGrp="1"/>
          </p:cNvGraphicFramePr>
          <p:nvPr>
            <p:extLst>
              <p:ext uri="{D42A27DB-BD31-4B8C-83A1-F6EECF244321}">
                <p14:modId xmlns:p14="http://schemas.microsoft.com/office/powerpoint/2010/main" val="2246633432"/>
              </p:ext>
            </p:extLst>
          </p:nvPr>
        </p:nvGraphicFramePr>
        <p:xfrm>
          <a:off x="440946" y="2417232"/>
          <a:ext cx="11310108" cy="2023536"/>
        </p:xfrm>
        <a:graphic>
          <a:graphicData uri="http://schemas.openxmlformats.org/drawingml/2006/table">
            <a:tbl>
              <a:tblPr firstRow="1" bandRow="1">
                <a:tableStyleId>{5FD0F851-EC5A-4D38-B0AD-8093EC10F338}</a:tableStyleId>
              </a:tblPr>
              <a:tblGrid>
                <a:gridCol w="3770036">
                  <a:extLst>
                    <a:ext uri="{9D8B030D-6E8A-4147-A177-3AD203B41FA5}">
                      <a16:colId xmlns:a16="http://schemas.microsoft.com/office/drawing/2014/main" val="2795334254"/>
                    </a:ext>
                  </a:extLst>
                </a:gridCol>
                <a:gridCol w="3770036">
                  <a:extLst>
                    <a:ext uri="{9D8B030D-6E8A-4147-A177-3AD203B41FA5}">
                      <a16:colId xmlns:a16="http://schemas.microsoft.com/office/drawing/2014/main" val="80713484"/>
                    </a:ext>
                  </a:extLst>
                </a:gridCol>
                <a:gridCol w="3770036">
                  <a:extLst>
                    <a:ext uri="{9D8B030D-6E8A-4147-A177-3AD203B41FA5}">
                      <a16:colId xmlns:a16="http://schemas.microsoft.com/office/drawing/2014/main" val="3043855979"/>
                    </a:ext>
                  </a:extLst>
                </a:gridCol>
              </a:tblGrid>
              <a:tr h="505884">
                <a:tc>
                  <a:txBody>
                    <a:bodyPr/>
                    <a:lstStyle/>
                    <a:p>
                      <a:pPr algn="ctr"/>
                      <a:r>
                        <a:rPr lang="en-US" sz="2500" dirty="0">
                          <a:solidFill>
                            <a:srgbClr val="37B5F7"/>
                          </a:solidFill>
                        </a:rPr>
                        <a:t>Dataset</a:t>
                      </a:r>
                      <a:endParaRPr lang="ru-RU" sz="2500" dirty="0">
                        <a:solidFill>
                          <a:srgbClr val="37B5F7"/>
                        </a:solidFill>
                      </a:endParaRPr>
                    </a:p>
                  </a:txBody>
                  <a:tcPr marL="124739" marR="124739" marT="62369" marB="62369"/>
                </a:tc>
                <a:tc>
                  <a:txBody>
                    <a:bodyPr/>
                    <a:lstStyle/>
                    <a:p>
                      <a:pPr algn="ctr"/>
                      <a:r>
                        <a:rPr lang="en-US" sz="2500" dirty="0">
                          <a:solidFill>
                            <a:srgbClr val="37B5F7"/>
                          </a:solidFill>
                        </a:rPr>
                        <a:t>Number of Authors</a:t>
                      </a:r>
                      <a:endParaRPr lang="ru-RU" sz="2500" dirty="0">
                        <a:solidFill>
                          <a:srgbClr val="37B5F7"/>
                        </a:solidFill>
                      </a:endParaRPr>
                    </a:p>
                  </a:txBody>
                  <a:tcPr marL="124739" marR="124739" marT="62369" marB="62369"/>
                </a:tc>
                <a:tc>
                  <a:txBody>
                    <a:bodyPr/>
                    <a:lstStyle/>
                    <a:p>
                      <a:pPr algn="ctr"/>
                      <a:r>
                        <a:rPr lang="en-US" sz="2500" dirty="0">
                          <a:solidFill>
                            <a:srgbClr val="37B5F7"/>
                          </a:solidFill>
                        </a:rPr>
                        <a:t>Number of Articles</a:t>
                      </a:r>
                      <a:endParaRPr lang="ru-RU" sz="2500" dirty="0">
                        <a:solidFill>
                          <a:srgbClr val="37B5F7"/>
                        </a:solidFill>
                      </a:endParaRPr>
                    </a:p>
                  </a:txBody>
                  <a:tcPr marL="124739" marR="124739" marT="62369" marB="62369"/>
                </a:tc>
                <a:extLst>
                  <a:ext uri="{0D108BD9-81ED-4DB2-BD59-A6C34878D82A}">
                    <a16:rowId xmlns:a16="http://schemas.microsoft.com/office/drawing/2014/main" val="1775011233"/>
                  </a:ext>
                </a:extLst>
              </a:tr>
              <a:tr h="505884">
                <a:tc>
                  <a:txBody>
                    <a:bodyPr/>
                    <a:lstStyle/>
                    <a:p>
                      <a:pPr algn="ctr"/>
                      <a:r>
                        <a:rPr lang="en-US" sz="2500" dirty="0">
                          <a:solidFill>
                            <a:srgbClr val="BFE8FF"/>
                          </a:solidFill>
                        </a:rPr>
                        <a:t>CCAT10</a:t>
                      </a:r>
                      <a:endParaRPr lang="ru-RU" sz="2500" dirty="0">
                        <a:solidFill>
                          <a:srgbClr val="BFE8FF"/>
                        </a:solidFill>
                      </a:endParaRPr>
                    </a:p>
                  </a:txBody>
                  <a:tcPr marL="124739" marR="124739" marT="62369" marB="62369"/>
                </a:tc>
                <a:tc>
                  <a:txBody>
                    <a:bodyPr/>
                    <a:lstStyle/>
                    <a:p>
                      <a:pPr algn="ctr"/>
                      <a:r>
                        <a:rPr lang="en-US" sz="2500" dirty="0">
                          <a:solidFill>
                            <a:srgbClr val="BFE8FF"/>
                          </a:solidFill>
                        </a:rPr>
                        <a:t>10</a:t>
                      </a:r>
                      <a:endParaRPr lang="ru-RU" sz="2500" dirty="0">
                        <a:solidFill>
                          <a:srgbClr val="BFE8FF"/>
                        </a:solidFill>
                      </a:endParaRPr>
                    </a:p>
                  </a:txBody>
                  <a:tcPr marL="124739" marR="124739" marT="62369" marB="62369"/>
                </a:tc>
                <a:tc>
                  <a:txBody>
                    <a:bodyPr/>
                    <a:lstStyle/>
                    <a:p>
                      <a:pPr algn="ctr"/>
                      <a:r>
                        <a:rPr lang="en-US" sz="2500" dirty="0">
                          <a:solidFill>
                            <a:srgbClr val="BFE8FF"/>
                          </a:solidFill>
                        </a:rPr>
                        <a:t>100</a:t>
                      </a:r>
                      <a:endParaRPr lang="ru-RU" sz="2500" dirty="0">
                        <a:solidFill>
                          <a:srgbClr val="BFE8FF"/>
                        </a:solidFill>
                      </a:endParaRPr>
                    </a:p>
                  </a:txBody>
                  <a:tcPr marL="124739" marR="124739" marT="62369" marB="62369"/>
                </a:tc>
                <a:extLst>
                  <a:ext uri="{0D108BD9-81ED-4DB2-BD59-A6C34878D82A}">
                    <a16:rowId xmlns:a16="http://schemas.microsoft.com/office/drawing/2014/main" val="2466477380"/>
                  </a:ext>
                </a:extLst>
              </a:tr>
              <a:tr h="505884">
                <a:tc>
                  <a:txBody>
                    <a:bodyPr/>
                    <a:lstStyle/>
                    <a:p>
                      <a:pPr algn="ctr"/>
                      <a:r>
                        <a:rPr lang="en-US" sz="2500" dirty="0">
                          <a:solidFill>
                            <a:srgbClr val="BFE8FF"/>
                          </a:solidFill>
                        </a:rPr>
                        <a:t>IMDb62</a:t>
                      </a:r>
                      <a:endParaRPr lang="ru-RU" sz="2500" dirty="0">
                        <a:solidFill>
                          <a:srgbClr val="BFE8FF"/>
                        </a:solidFill>
                      </a:endParaRPr>
                    </a:p>
                  </a:txBody>
                  <a:tcPr marL="124739" marR="124739" marT="62369" marB="62369"/>
                </a:tc>
                <a:tc>
                  <a:txBody>
                    <a:bodyPr/>
                    <a:lstStyle/>
                    <a:p>
                      <a:pPr algn="ctr"/>
                      <a:r>
                        <a:rPr lang="en-US" sz="2500" dirty="0">
                          <a:solidFill>
                            <a:srgbClr val="BFE8FF"/>
                          </a:solidFill>
                        </a:rPr>
                        <a:t>62</a:t>
                      </a:r>
                      <a:endParaRPr lang="ru-RU" sz="2500" dirty="0">
                        <a:solidFill>
                          <a:srgbClr val="BFE8FF"/>
                        </a:solidFill>
                      </a:endParaRPr>
                    </a:p>
                  </a:txBody>
                  <a:tcPr marL="124739" marR="124739" marT="62369" marB="62369"/>
                </a:tc>
                <a:tc>
                  <a:txBody>
                    <a:bodyPr/>
                    <a:lstStyle/>
                    <a:p>
                      <a:pPr algn="ctr"/>
                      <a:r>
                        <a:rPr lang="en-US" sz="2500" dirty="0">
                          <a:solidFill>
                            <a:srgbClr val="BFE8FF"/>
                          </a:solidFill>
                        </a:rPr>
                        <a:t>1000</a:t>
                      </a:r>
                      <a:endParaRPr lang="ru-RU" sz="2500" dirty="0">
                        <a:solidFill>
                          <a:srgbClr val="BFE8FF"/>
                        </a:solidFill>
                      </a:endParaRPr>
                    </a:p>
                  </a:txBody>
                  <a:tcPr marL="124739" marR="124739" marT="62369" marB="62369"/>
                </a:tc>
                <a:extLst>
                  <a:ext uri="{0D108BD9-81ED-4DB2-BD59-A6C34878D82A}">
                    <a16:rowId xmlns:a16="http://schemas.microsoft.com/office/drawing/2014/main" val="4072648456"/>
                  </a:ext>
                </a:extLst>
              </a:tr>
              <a:tr h="505884">
                <a:tc>
                  <a:txBody>
                    <a:bodyPr/>
                    <a:lstStyle/>
                    <a:p>
                      <a:pPr algn="ctr"/>
                      <a:r>
                        <a:rPr lang="en-US" sz="2500" dirty="0">
                          <a:solidFill>
                            <a:srgbClr val="BFE8FF"/>
                          </a:solidFill>
                        </a:rPr>
                        <a:t>The Cuckoo's Calling</a:t>
                      </a:r>
                      <a:endParaRPr lang="ru-RU" sz="2500" dirty="0">
                        <a:solidFill>
                          <a:srgbClr val="BFE8FF"/>
                        </a:solidFill>
                      </a:endParaRPr>
                    </a:p>
                  </a:txBody>
                  <a:tcPr marL="124739" marR="124739" marT="62369" marB="62369"/>
                </a:tc>
                <a:tc>
                  <a:txBody>
                    <a:bodyPr/>
                    <a:lstStyle/>
                    <a:p>
                      <a:pPr algn="ctr"/>
                      <a:r>
                        <a:rPr lang="en-US" sz="2500" dirty="0">
                          <a:solidFill>
                            <a:srgbClr val="BFE8FF"/>
                          </a:solidFill>
                        </a:rPr>
                        <a:t>7</a:t>
                      </a:r>
                      <a:endParaRPr lang="ru-RU" sz="2500" dirty="0">
                        <a:solidFill>
                          <a:srgbClr val="BFE8FF"/>
                        </a:solidFill>
                      </a:endParaRPr>
                    </a:p>
                  </a:txBody>
                  <a:tcPr marL="124739" marR="124739" marT="62369" marB="62369"/>
                </a:tc>
                <a:tc>
                  <a:txBody>
                    <a:bodyPr/>
                    <a:lstStyle/>
                    <a:p>
                      <a:pPr algn="ctr"/>
                      <a:r>
                        <a:rPr lang="en-US" sz="2500" dirty="0">
                          <a:solidFill>
                            <a:srgbClr val="BFE8FF"/>
                          </a:solidFill>
                        </a:rPr>
                        <a:t>1</a:t>
                      </a:r>
                      <a:endParaRPr lang="ru-RU" sz="2500" dirty="0">
                        <a:solidFill>
                          <a:srgbClr val="BFE8FF"/>
                        </a:solidFill>
                      </a:endParaRPr>
                    </a:p>
                  </a:txBody>
                  <a:tcPr marL="124739" marR="124739" marT="62369" marB="62369"/>
                </a:tc>
                <a:extLst>
                  <a:ext uri="{0D108BD9-81ED-4DB2-BD59-A6C34878D82A}">
                    <a16:rowId xmlns:a16="http://schemas.microsoft.com/office/drawing/2014/main" val="3733822292"/>
                  </a:ext>
                </a:extLst>
              </a:tr>
            </a:tbl>
          </a:graphicData>
        </a:graphic>
      </p:graphicFrame>
      <p:sp>
        <p:nvSpPr>
          <p:cNvPr id="7" name="Подзаголовок 2">
            <a:extLst>
              <a:ext uri="{FF2B5EF4-FFF2-40B4-BE49-F238E27FC236}">
                <a16:creationId xmlns:a16="http://schemas.microsoft.com/office/drawing/2014/main" id="{D7187917-3003-C5A9-6AA2-14356A494EDE}"/>
              </a:ext>
            </a:extLst>
          </p:cNvPr>
          <p:cNvSpPr>
            <a:spLocks noGrp="1"/>
          </p:cNvSpPr>
          <p:nvPr>
            <p:ph type="subTitle" idx="1"/>
          </p:nvPr>
        </p:nvSpPr>
        <p:spPr>
          <a:xfrm>
            <a:off x="629528" y="4893036"/>
            <a:ext cx="10932944" cy="1260114"/>
          </a:xfrm>
        </p:spPr>
        <p:txBody>
          <a:bodyPr>
            <a:noAutofit/>
          </a:bodyPr>
          <a:lstStyle/>
          <a:p>
            <a:pPr marL="342900" indent="-342900" algn="l">
              <a:buFont typeface="Arial" panose="020B0604020202020204" pitchFamily="34" charset="0"/>
              <a:buChar char="•"/>
            </a:pPr>
            <a:r>
              <a:rPr lang="en-US" dirty="0">
                <a:solidFill>
                  <a:srgbClr val="BFE8FF"/>
                </a:solidFill>
                <a:latin typeface="Century Gothic" panose="020B0502020202020204" pitchFamily="34" charset="0"/>
                <a:ea typeface="Verdana" panose="020B0604030504040204" pitchFamily="34" charset="0"/>
                <a:cs typeface="Tahoma" panose="020B0604030504040204" pitchFamily="34" charset="0"/>
              </a:rPr>
              <a:t>The goal is to evaluate the deep learning model's performance in identifying authors under different conditions and with various types of data.</a:t>
            </a:r>
            <a:endParaRPr lang="ru-RU" dirty="0">
              <a:solidFill>
                <a:srgbClr val="BFE8FF"/>
              </a:solidFill>
              <a:latin typeface="Century Gothic" panose="020B0502020202020204"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7527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0" y="0"/>
            <a:ext cx="11915776" cy="1800000"/>
          </a:xfrm>
        </p:spPr>
        <p:txBody>
          <a:bodyPr anchor="ctr">
            <a:normAutofit/>
          </a:bodyP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Proposed CGR-DL Approach</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3" name="Подзаголовок 2">
            <a:extLst>
              <a:ext uri="{FF2B5EF4-FFF2-40B4-BE49-F238E27FC236}">
                <a16:creationId xmlns:a16="http://schemas.microsoft.com/office/drawing/2014/main" id="{CA2F8509-6BA4-9C1A-2ACA-6F9DB47BE0F8}"/>
              </a:ext>
            </a:extLst>
          </p:cNvPr>
          <p:cNvSpPr>
            <a:spLocks noGrp="1"/>
          </p:cNvSpPr>
          <p:nvPr>
            <p:ph type="subTitle" idx="1"/>
          </p:nvPr>
        </p:nvSpPr>
        <p:spPr>
          <a:xfrm>
            <a:off x="706606" y="2142292"/>
            <a:ext cx="3770144" cy="3753684"/>
          </a:xfrm>
        </p:spPr>
        <p:txBody>
          <a:bodyPr>
            <a:noAutofit/>
          </a:bodyPr>
          <a:lstStyle/>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Traditional authorship attribution methods focus on ways a writer uses words, sentences, and grammar, almost like a writing fingerprint.</a:t>
            </a:r>
          </a:p>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Machine learning classifiers, such as support vector machines, are used to match these features with specific authors.</a:t>
            </a:r>
          </a:p>
        </p:txBody>
      </p:sp>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3429000" y="689268"/>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State of the Art</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pic>
        <p:nvPicPr>
          <p:cNvPr id="6" name="Рисунок 5" descr="Изображение выглядит как текст, диаграмма, Технический чертеж, План&#10;&#10;Автоматически созданное описание">
            <a:extLst>
              <a:ext uri="{FF2B5EF4-FFF2-40B4-BE49-F238E27FC236}">
                <a16:creationId xmlns:a16="http://schemas.microsoft.com/office/drawing/2014/main" id="{FE782E67-2C92-6450-B3F4-35D63E3E1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071" y="2142291"/>
            <a:ext cx="6183409" cy="3904101"/>
          </a:xfrm>
          <a:prstGeom prst="rect">
            <a:avLst/>
          </a:prstGeom>
          <a:effectLst>
            <a:glow rad="101600">
              <a:srgbClr val="BFE8FF">
                <a:alpha val="60000"/>
              </a:srgbClr>
            </a:glow>
          </a:effectLst>
        </p:spPr>
      </p:pic>
    </p:spTree>
    <p:extLst>
      <p:ext uri="{BB962C8B-B14F-4D97-AF65-F5344CB8AC3E}">
        <p14:creationId xmlns:p14="http://schemas.microsoft.com/office/powerpoint/2010/main" val="784411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0" y="0"/>
            <a:ext cx="11915776" cy="1800000"/>
          </a:xfrm>
        </p:spPr>
        <p:txBody>
          <a:bodyPr anchor="ctr">
            <a:normAutofit/>
          </a:bodyP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Proposed CGR-DL Approach</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3" name="Подзаголовок 2">
            <a:extLst>
              <a:ext uri="{FF2B5EF4-FFF2-40B4-BE49-F238E27FC236}">
                <a16:creationId xmlns:a16="http://schemas.microsoft.com/office/drawing/2014/main" id="{CA2F8509-6BA4-9C1A-2ACA-6F9DB47BE0F8}"/>
              </a:ext>
            </a:extLst>
          </p:cNvPr>
          <p:cNvSpPr>
            <a:spLocks noGrp="1"/>
          </p:cNvSpPr>
          <p:nvPr>
            <p:ph type="subTitle" idx="1"/>
          </p:nvPr>
        </p:nvSpPr>
        <p:spPr>
          <a:xfrm>
            <a:off x="706606" y="2054584"/>
            <a:ext cx="5389394" cy="4593865"/>
          </a:xfrm>
        </p:spPr>
        <p:txBody>
          <a:bodyPr>
            <a:noAutofit/>
          </a:bodyPr>
          <a:lstStyle/>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Success in classifying DNA sequences with CGR and machine learning encourages applying this method to text analysis.</a:t>
            </a:r>
            <a:endParaRPr lang="ru-RU" sz="2000" dirty="0">
              <a:solidFill>
                <a:srgbClr val="BFE8FF"/>
              </a:solidFill>
              <a:latin typeface="Century Gothic" panose="020B0502020202020204" pitchFamily="34" charset="0"/>
              <a:ea typeface="Verdana" panose="020B0604030504040204" pitchFamily="34" charset="0"/>
              <a:cs typeface="Tahoma" panose="020B0604030504040204" pitchFamily="34" charset="0"/>
            </a:endParaRPr>
          </a:p>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This paper introduces a novel approach by converting text into images using chaos game representation (CGR) and then analyzing these images with DL models for authorship attribution.</a:t>
            </a:r>
          </a:p>
        </p:txBody>
      </p:sp>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3429000" y="689268"/>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State of the Art</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pic>
        <p:nvPicPr>
          <p:cNvPr id="6" name="Рисунок 5" descr="Изображение выглядит как рисунок, иллюстрация, Детское искусство, искусство&#10;&#10;Автоматически созданное описание">
            <a:extLst>
              <a:ext uri="{FF2B5EF4-FFF2-40B4-BE49-F238E27FC236}">
                <a16:creationId xmlns:a16="http://schemas.microsoft.com/office/drawing/2014/main" id="{7F0B1305-3DA4-B603-3117-D43CF784E4CF}"/>
              </a:ext>
            </a:extLst>
          </p:cNvPr>
          <p:cNvPicPr>
            <a:picLocks noChangeAspect="1"/>
          </p:cNvPicPr>
          <p:nvPr/>
        </p:nvPicPr>
        <p:blipFill rotWithShape="1">
          <a:blip r:embed="rId2">
            <a:extLst>
              <a:ext uri="{28A0092B-C50C-407E-A947-70E740481C1C}">
                <a14:useLocalDpi xmlns:a14="http://schemas.microsoft.com/office/drawing/2010/main" val="0"/>
              </a:ext>
            </a:extLst>
          </a:blip>
          <a:srcRect l="3371" t="1135" r="4177" b="1832"/>
          <a:stretch/>
        </p:blipFill>
        <p:spPr>
          <a:xfrm>
            <a:off x="6791325" y="1800000"/>
            <a:ext cx="4162425" cy="4368732"/>
          </a:xfrm>
          <a:prstGeom prst="rect">
            <a:avLst/>
          </a:prstGeom>
          <a:effectLst>
            <a:softEdge rad="63500"/>
          </a:effectLst>
        </p:spPr>
      </p:pic>
    </p:spTree>
    <p:extLst>
      <p:ext uri="{BB962C8B-B14F-4D97-AF65-F5344CB8AC3E}">
        <p14:creationId xmlns:p14="http://schemas.microsoft.com/office/powerpoint/2010/main" val="870151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0" y="0"/>
            <a:ext cx="11915776" cy="1800000"/>
          </a:xfrm>
        </p:spPr>
        <p:txBody>
          <a:bodyPr anchor="ctr">
            <a:normAutofit/>
          </a:bodyP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Proposed CGR-DL Approach</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2556585" y="689268"/>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The CGR-DL Algorithm</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pic>
        <p:nvPicPr>
          <p:cNvPr id="12" name="Рисунок 11" descr="Изображение выглядит как текст, Шрифт, снимок экрана, документ&#10;&#10;Автоматически созданное описание">
            <a:extLst>
              <a:ext uri="{FF2B5EF4-FFF2-40B4-BE49-F238E27FC236}">
                <a16:creationId xmlns:a16="http://schemas.microsoft.com/office/drawing/2014/main" id="{B18CDB4C-F1E4-D50A-2253-50545A560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37" y="2494327"/>
            <a:ext cx="10182125" cy="3674405"/>
          </a:xfrm>
          <a:prstGeom prst="rect">
            <a:avLst/>
          </a:prstGeom>
        </p:spPr>
      </p:pic>
    </p:spTree>
    <p:extLst>
      <p:ext uri="{BB962C8B-B14F-4D97-AF65-F5344CB8AC3E}">
        <p14:creationId xmlns:p14="http://schemas.microsoft.com/office/powerpoint/2010/main" val="169496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8359A-FB55-D569-9824-F36BF04A2E4E}"/>
              </a:ext>
            </a:extLst>
          </p:cNvPr>
          <p:cNvSpPr>
            <a:spLocks noGrp="1"/>
          </p:cNvSpPr>
          <p:nvPr>
            <p:ph type="ctrTitle"/>
          </p:nvPr>
        </p:nvSpPr>
        <p:spPr>
          <a:xfrm>
            <a:off x="0" y="0"/>
            <a:ext cx="11915776" cy="1800000"/>
          </a:xfrm>
        </p:spPr>
        <p:txBody>
          <a:bodyPr anchor="ctr">
            <a:normAutofit/>
          </a:bodyPr>
          <a:lstStyle/>
          <a:p>
            <a:r>
              <a:rPr lang="en-US" b="1" dirty="0">
                <a:solidFill>
                  <a:srgbClr val="37B5F7"/>
                </a:solidFill>
                <a:latin typeface="Century Gothic" panose="020B0502020202020204" pitchFamily="34" charset="0"/>
                <a:ea typeface="Verdana" panose="020B0604030504040204" pitchFamily="34" charset="0"/>
                <a:cs typeface="Tahoma" panose="020B0604030504040204" pitchFamily="34" charset="0"/>
              </a:rPr>
              <a:t>Proposed CGR-DL Approach</a:t>
            </a:r>
            <a:endParaRPr lang="ru-RU" b="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4" name="Заголовок 1">
            <a:extLst>
              <a:ext uri="{FF2B5EF4-FFF2-40B4-BE49-F238E27FC236}">
                <a16:creationId xmlns:a16="http://schemas.microsoft.com/office/drawing/2014/main" id="{D57E2BFD-82DD-E116-264E-00AD174F1A6A}"/>
              </a:ext>
            </a:extLst>
          </p:cNvPr>
          <p:cNvSpPr txBox="1">
            <a:spLocks/>
          </p:cNvSpPr>
          <p:nvPr/>
        </p:nvSpPr>
        <p:spPr>
          <a:xfrm>
            <a:off x="-2143125" y="689268"/>
            <a:ext cx="11915776" cy="18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rPr>
              <a:t>From Text to CGR Images</a:t>
            </a:r>
            <a:endParaRPr lang="ru-RU" sz="4000" b="1" i="1" dirty="0">
              <a:solidFill>
                <a:srgbClr val="37B5F7"/>
              </a:solidFill>
              <a:latin typeface="Century Gothic" panose="020B0502020202020204" pitchFamily="34" charset="0"/>
              <a:ea typeface="Verdana" panose="020B0604030504040204" pitchFamily="34" charset="0"/>
              <a:cs typeface="Tahoma" panose="020B0604030504040204" pitchFamily="34" charset="0"/>
            </a:endParaRPr>
          </a:p>
        </p:txBody>
      </p:sp>
      <p:sp>
        <p:nvSpPr>
          <p:cNvPr id="8" name="Подзаголовок 2">
            <a:extLst>
              <a:ext uri="{FF2B5EF4-FFF2-40B4-BE49-F238E27FC236}">
                <a16:creationId xmlns:a16="http://schemas.microsoft.com/office/drawing/2014/main" id="{662E0BD8-BBA7-4623-7574-5FC588993A4D}"/>
              </a:ext>
            </a:extLst>
          </p:cNvPr>
          <p:cNvSpPr>
            <a:spLocks noGrp="1"/>
          </p:cNvSpPr>
          <p:nvPr>
            <p:ph type="subTitle" idx="1"/>
          </p:nvPr>
        </p:nvSpPr>
        <p:spPr>
          <a:xfrm>
            <a:off x="777359" y="2036944"/>
            <a:ext cx="10361058" cy="1458731"/>
          </a:xfrm>
        </p:spPr>
        <p:txBody>
          <a:bodyPr numCol="2">
            <a:noAutofit/>
          </a:bodyPr>
          <a:lstStyle/>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To use CGR, we need to change the regular text alphabet into a base-4 system.</a:t>
            </a:r>
          </a:p>
          <a:p>
            <a:pPr algn="l"/>
            <a:endPar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endParaRPr>
          </a:p>
          <a:p>
            <a:pPr marL="342900" indent="-342900" algn="l">
              <a:buFont typeface="Arial" panose="020B0604020202020204" pitchFamily="34" charset="0"/>
              <a:buChar char="•"/>
            </a:pPr>
            <a:r>
              <a:rPr lang="en-US" sz="2000" dirty="0">
                <a:solidFill>
                  <a:srgbClr val="BFE8FF"/>
                </a:solidFill>
                <a:latin typeface="Century Gothic" panose="020B0502020202020204" pitchFamily="34" charset="0"/>
                <a:ea typeface="Verdana" panose="020B0604030504040204" pitchFamily="34" charset="0"/>
                <a:cs typeface="Tahoma" panose="020B0604030504040204" pitchFamily="34" charset="0"/>
              </a:rPr>
              <a:t>The idea is to represent the text in a way that CGR can work with.</a:t>
            </a:r>
            <a:endParaRPr lang="ru-RU" sz="2000" dirty="0">
              <a:solidFill>
                <a:srgbClr val="BFE8FF"/>
              </a:solidFill>
              <a:latin typeface="Century Gothic" panose="020B0502020202020204" pitchFamily="34" charset="0"/>
              <a:ea typeface="Verdana" panose="020B0604030504040204" pitchFamily="34" charset="0"/>
              <a:cs typeface="Tahoma" panose="020B0604030504040204" pitchFamily="34" charset="0"/>
            </a:endParaRPr>
          </a:p>
        </p:txBody>
      </p:sp>
      <p:graphicFrame>
        <p:nvGraphicFramePr>
          <p:cNvPr id="10" name="Таблица 9">
            <a:extLst>
              <a:ext uri="{FF2B5EF4-FFF2-40B4-BE49-F238E27FC236}">
                <a16:creationId xmlns:a16="http://schemas.microsoft.com/office/drawing/2014/main" id="{5A320DA2-51D5-1131-B113-BA6504E21DBB}"/>
              </a:ext>
            </a:extLst>
          </p:cNvPr>
          <p:cNvGraphicFramePr>
            <a:graphicFrameLocks noGrp="1"/>
          </p:cNvGraphicFramePr>
          <p:nvPr>
            <p:extLst>
              <p:ext uri="{D42A27DB-BD31-4B8C-83A1-F6EECF244321}">
                <p14:modId xmlns:p14="http://schemas.microsoft.com/office/powerpoint/2010/main" val="295323776"/>
              </p:ext>
            </p:extLst>
          </p:nvPr>
        </p:nvGraphicFramePr>
        <p:xfrm>
          <a:off x="1053582" y="3045186"/>
          <a:ext cx="9881116" cy="3609340"/>
        </p:xfrm>
        <a:graphic>
          <a:graphicData uri="http://schemas.openxmlformats.org/drawingml/2006/table">
            <a:tbl>
              <a:tblPr firstRow="1" bandRow="1">
                <a:tableStyleId>{22838BEF-8BB2-4498-84A7-C5851F593DF1}</a:tableStyleId>
              </a:tblPr>
              <a:tblGrid>
                <a:gridCol w="2470279">
                  <a:extLst>
                    <a:ext uri="{9D8B030D-6E8A-4147-A177-3AD203B41FA5}">
                      <a16:colId xmlns:a16="http://schemas.microsoft.com/office/drawing/2014/main" val="3367639721"/>
                    </a:ext>
                  </a:extLst>
                </a:gridCol>
                <a:gridCol w="2470279">
                  <a:extLst>
                    <a:ext uri="{9D8B030D-6E8A-4147-A177-3AD203B41FA5}">
                      <a16:colId xmlns:a16="http://schemas.microsoft.com/office/drawing/2014/main" val="1221822913"/>
                    </a:ext>
                  </a:extLst>
                </a:gridCol>
                <a:gridCol w="2470279">
                  <a:extLst>
                    <a:ext uri="{9D8B030D-6E8A-4147-A177-3AD203B41FA5}">
                      <a16:colId xmlns:a16="http://schemas.microsoft.com/office/drawing/2014/main" val="616849681"/>
                    </a:ext>
                  </a:extLst>
                </a:gridCol>
                <a:gridCol w="2470279">
                  <a:extLst>
                    <a:ext uri="{9D8B030D-6E8A-4147-A177-3AD203B41FA5}">
                      <a16:colId xmlns:a16="http://schemas.microsoft.com/office/drawing/2014/main" val="1814391115"/>
                    </a:ext>
                  </a:extLst>
                </a:gridCol>
              </a:tblGrid>
              <a:tr h="370840">
                <a:tc>
                  <a:txBody>
                    <a:bodyPr/>
                    <a:lstStyle/>
                    <a:p>
                      <a:pPr algn="ctr"/>
                      <a:r>
                        <a:rPr lang="en-US" b="1" dirty="0">
                          <a:solidFill>
                            <a:srgbClr val="151515"/>
                          </a:solidFill>
                          <a:effectLst/>
                        </a:rPr>
                        <a:t>Class</a:t>
                      </a:r>
                      <a:endParaRPr lang="en-US" b="1" dirty="0">
                        <a:solidFill>
                          <a:srgbClr val="151515"/>
                        </a:solidFill>
                        <a:effectLst/>
                        <a:latin typeface="+mn-lt"/>
                      </a:endParaRPr>
                    </a:p>
                  </a:txBody>
                  <a:tcPr marL="53340" marR="53340" marT="76200" marB="38100" anchor="ctr"/>
                </a:tc>
                <a:tc>
                  <a:txBody>
                    <a:bodyPr/>
                    <a:lstStyle/>
                    <a:p>
                      <a:pPr algn="ctr"/>
                      <a:r>
                        <a:rPr lang="en-US" b="1" dirty="0">
                          <a:solidFill>
                            <a:srgbClr val="151515"/>
                          </a:solidFill>
                          <a:effectLst/>
                        </a:rPr>
                        <a:t>Base-4</a:t>
                      </a:r>
                      <a:endParaRPr lang="en-US" b="1" dirty="0">
                        <a:solidFill>
                          <a:srgbClr val="151515"/>
                        </a:solidFill>
                        <a:effectLst/>
                        <a:latin typeface="+mn-lt"/>
                      </a:endParaRPr>
                    </a:p>
                  </a:txBody>
                  <a:tcPr marL="53340" marR="53340" marT="76200" marB="38100" anchor="ctr"/>
                </a:tc>
                <a:tc>
                  <a:txBody>
                    <a:bodyPr/>
                    <a:lstStyle/>
                    <a:p>
                      <a:pPr algn="ctr"/>
                      <a:r>
                        <a:rPr lang="en-US" b="1" dirty="0">
                          <a:solidFill>
                            <a:srgbClr val="151515"/>
                          </a:solidFill>
                          <a:effectLst/>
                        </a:rPr>
                        <a:t>Class</a:t>
                      </a:r>
                      <a:endParaRPr lang="en-US" b="1" dirty="0">
                        <a:solidFill>
                          <a:srgbClr val="151515"/>
                        </a:solidFill>
                        <a:effectLst/>
                        <a:latin typeface="+mn-lt"/>
                      </a:endParaRPr>
                    </a:p>
                  </a:txBody>
                  <a:tcPr marL="53340" marR="53340" marT="76200" marB="38100" anchor="ctr"/>
                </a:tc>
                <a:tc>
                  <a:txBody>
                    <a:bodyPr/>
                    <a:lstStyle/>
                    <a:p>
                      <a:pPr algn="ctr"/>
                      <a:r>
                        <a:rPr lang="en-US" b="1" dirty="0">
                          <a:solidFill>
                            <a:srgbClr val="151515"/>
                          </a:solidFill>
                          <a:effectLst/>
                        </a:rPr>
                        <a:t>Base-4</a:t>
                      </a:r>
                      <a:endParaRPr lang="en-US" b="1" dirty="0">
                        <a:solidFill>
                          <a:srgbClr val="151515"/>
                        </a:solidFill>
                        <a:effectLst/>
                        <a:latin typeface="+mn-lt"/>
                      </a:endParaRPr>
                    </a:p>
                  </a:txBody>
                  <a:tcPr marL="53340" marR="53340" marT="76200" marB="38100" anchor="ctr"/>
                </a:tc>
                <a:extLst>
                  <a:ext uri="{0D108BD9-81ED-4DB2-BD59-A6C34878D82A}">
                    <a16:rowId xmlns:a16="http://schemas.microsoft.com/office/drawing/2014/main" val="842836391"/>
                  </a:ext>
                </a:extLst>
              </a:tr>
              <a:tr h="370840">
                <a:tc>
                  <a:txBody>
                    <a:bodyPr/>
                    <a:lstStyle/>
                    <a:p>
                      <a:pPr algn="ctr"/>
                      <a:r>
                        <a:rPr lang="en-US" b="0">
                          <a:solidFill>
                            <a:srgbClr val="151515"/>
                          </a:solidFill>
                          <a:effectLst/>
                        </a:rPr>
                        <a:t>{g, h, j}</a:t>
                      </a:r>
                      <a:endParaRPr lang="en-US" b="0">
                        <a:solidFill>
                          <a:srgbClr val="151515"/>
                        </a:solidFill>
                        <a:effectLst/>
                        <a:latin typeface="+mn-lt"/>
                      </a:endParaRPr>
                    </a:p>
                  </a:txBody>
                  <a:tcPr marL="53340" marR="53340" marT="38100" marB="38100" anchor="ctr"/>
                </a:tc>
                <a:tc>
                  <a:txBody>
                    <a:bodyPr/>
                    <a:lstStyle/>
                    <a:p>
                      <a:pPr algn="ctr"/>
                      <a:r>
                        <a:rPr lang="ru-RU" b="0">
                          <a:solidFill>
                            <a:srgbClr val="151515"/>
                          </a:solidFill>
                          <a:effectLst/>
                        </a:rPr>
                        <a:t>00</a:t>
                      </a:r>
                      <a:endParaRPr lang="ru-RU" b="0">
                        <a:solidFill>
                          <a:srgbClr val="151515"/>
                        </a:solidFill>
                        <a:effectLst/>
                        <a:latin typeface="+mn-lt"/>
                      </a:endParaRPr>
                    </a:p>
                  </a:txBody>
                  <a:tcPr marL="53340" marR="53340" marT="38100" marB="38100" anchor="ctr"/>
                </a:tc>
                <a:tc>
                  <a:txBody>
                    <a:bodyPr/>
                    <a:lstStyle/>
                    <a:p>
                      <a:pPr algn="ctr"/>
                      <a:r>
                        <a:rPr lang="en-US" b="0">
                          <a:solidFill>
                            <a:srgbClr val="151515"/>
                          </a:solidFill>
                          <a:effectLst/>
                        </a:rPr>
                        <a:t>{e}</a:t>
                      </a:r>
                      <a:endParaRPr lang="en-US" b="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20</a:t>
                      </a:r>
                      <a:endParaRPr lang="ru-RU" b="0" dirty="0">
                        <a:solidFill>
                          <a:srgbClr val="151515"/>
                        </a:solidFill>
                        <a:effectLst/>
                        <a:latin typeface="+mn-lt"/>
                      </a:endParaRPr>
                    </a:p>
                  </a:txBody>
                  <a:tcPr marL="53340" marR="53340" marT="38100" marB="38100" anchor="ctr"/>
                </a:tc>
                <a:extLst>
                  <a:ext uri="{0D108BD9-81ED-4DB2-BD59-A6C34878D82A}">
                    <a16:rowId xmlns:a16="http://schemas.microsoft.com/office/drawing/2014/main" val="1929417387"/>
                  </a:ext>
                </a:extLst>
              </a:tr>
              <a:tr h="370840">
                <a:tc>
                  <a:txBody>
                    <a:bodyPr/>
                    <a:lstStyle/>
                    <a:p>
                      <a:pPr algn="ctr"/>
                      <a:r>
                        <a:rPr lang="en-US" b="0">
                          <a:solidFill>
                            <a:srgbClr val="151515"/>
                          </a:solidFill>
                          <a:effectLst/>
                        </a:rPr>
                        <a:t>{i, y}</a:t>
                      </a:r>
                      <a:endParaRPr lang="en-US" b="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01</a:t>
                      </a:r>
                      <a:endParaRPr lang="ru-RU" b="0" dirty="0">
                        <a:solidFill>
                          <a:srgbClr val="151515"/>
                        </a:solidFill>
                        <a:effectLst/>
                        <a:latin typeface="+mn-lt"/>
                      </a:endParaRPr>
                    </a:p>
                  </a:txBody>
                  <a:tcPr marL="53340" marR="53340" marT="38100" marB="38100" anchor="ctr"/>
                </a:tc>
                <a:tc>
                  <a:txBody>
                    <a:bodyPr/>
                    <a:lstStyle/>
                    <a:p>
                      <a:pPr algn="ctr"/>
                      <a:r>
                        <a:rPr lang="en-US" b="0">
                          <a:solidFill>
                            <a:srgbClr val="151515"/>
                          </a:solidFill>
                          <a:effectLst/>
                        </a:rPr>
                        <a:t>{n}</a:t>
                      </a:r>
                      <a:endParaRPr lang="en-US" b="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21</a:t>
                      </a:r>
                      <a:endParaRPr lang="ru-RU" b="0" dirty="0">
                        <a:solidFill>
                          <a:srgbClr val="151515"/>
                        </a:solidFill>
                        <a:effectLst/>
                        <a:latin typeface="+mn-lt"/>
                      </a:endParaRPr>
                    </a:p>
                  </a:txBody>
                  <a:tcPr marL="53340" marR="53340" marT="38100" marB="38100" anchor="ctr"/>
                </a:tc>
                <a:extLst>
                  <a:ext uri="{0D108BD9-81ED-4DB2-BD59-A6C34878D82A}">
                    <a16:rowId xmlns:a16="http://schemas.microsoft.com/office/drawing/2014/main" val="783454535"/>
                  </a:ext>
                </a:extLst>
              </a:tr>
              <a:tr h="370840">
                <a:tc>
                  <a:txBody>
                    <a:bodyPr/>
                    <a:lstStyle/>
                    <a:p>
                      <a:pPr algn="ctr"/>
                      <a:r>
                        <a:rPr lang="en-US" b="0" dirty="0">
                          <a:solidFill>
                            <a:srgbClr val="151515"/>
                          </a:solidFill>
                          <a:effectLst/>
                        </a:rPr>
                        <a:t>{t}</a:t>
                      </a:r>
                      <a:endParaRPr lang="en-US" b="0" dirty="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02</a:t>
                      </a:r>
                      <a:endParaRPr lang="ru-RU" b="0" dirty="0">
                        <a:solidFill>
                          <a:srgbClr val="151515"/>
                        </a:solidFill>
                        <a:effectLst/>
                        <a:latin typeface="+mn-lt"/>
                      </a:endParaRPr>
                    </a:p>
                  </a:txBody>
                  <a:tcPr marL="53340" marR="53340" marT="38100" marB="38100" anchor="ctr"/>
                </a:tc>
                <a:tc>
                  <a:txBody>
                    <a:bodyPr/>
                    <a:lstStyle/>
                    <a:p>
                      <a:pPr algn="ctr"/>
                      <a:r>
                        <a:rPr lang="en-US" b="0">
                          <a:solidFill>
                            <a:srgbClr val="151515"/>
                          </a:solidFill>
                          <a:effectLst/>
                        </a:rPr>
                        <a:t>{\t, \n, (, ), -, +, [, ], 0, 1, ..., 9, ?, !, :, ;, ,, .}</a:t>
                      </a:r>
                      <a:endParaRPr lang="en-US" b="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22</a:t>
                      </a:r>
                      <a:endParaRPr lang="ru-RU" b="0" dirty="0">
                        <a:solidFill>
                          <a:srgbClr val="151515"/>
                        </a:solidFill>
                        <a:effectLst/>
                        <a:latin typeface="+mn-lt"/>
                      </a:endParaRPr>
                    </a:p>
                  </a:txBody>
                  <a:tcPr marL="53340" marR="53340" marT="38100" marB="38100" anchor="ctr"/>
                </a:tc>
                <a:extLst>
                  <a:ext uri="{0D108BD9-81ED-4DB2-BD59-A6C34878D82A}">
                    <a16:rowId xmlns:a16="http://schemas.microsoft.com/office/drawing/2014/main" val="175642499"/>
                  </a:ext>
                </a:extLst>
              </a:tr>
              <a:tr h="370840">
                <a:tc>
                  <a:txBody>
                    <a:bodyPr/>
                    <a:lstStyle/>
                    <a:p>
                      <a:pPr algn="ctr"/>
                      <a:r>
                        <a:rPr lang="en-US" b="0">
                          <a:solidFill>
                            <a:srgbClr val="151515"/>
                          </a:solidFill>
                          <a:effectLst/>
                        </a:rPr>
                        <a:t>{m}</a:t>
                      </a:r>
                      <a:endParaRPr lang="en-US" b="0">
                        <a:solidFill>
                          <a:srgbClr val="151515"/>
                        </a:solidFill>
                        <a:effectLst/>
                        <a:latin typeface="+mn-lt"/>
                      </a:endParaRPr>
                    </a:p>
                  </a:txBody>
                  <a:tcPr marL="53340" marR="53340" marT="38100" marB="38100" anchor="ctr"/>
                </a:tc>
                <a:tc>
                  <a:txBody>
                    <a:bodyPr/>
                    <a:lstStyle/>
                    <a:p>
                      <a:pPr algn="ctr"/>
                      <a:r>
                        <a:rPr lang="ru-RU" b="0">
                          <a:solidFill>
                            <a:srgbClr val="151515"/>
                          </a:solidFill>
                          <a:effectLst/>
                        </a:rPr>
                        <a:t>03</a:t>
                      </a:r>
                      <a:endParaRPr lang="ru-RU" b="0">
                        <a:solidFill>
                          <a:srgbClr val="151515"/>
                        </a:solidFill>
                        <a:effectLst/>
                        <a:latin typeface="+mn-lt"/>
                      </a:endParaRPr>
                    </a:p>
                  </a:txBody>
                  <a:tcPr marL="53340" marR="53340" marT="38100" marB="38100" anchor="ctr"/>
                </a:tc>
                <a:tc>
                  <a:txBody>
                    <a:bodyPr/>
                    <a:lstStyle/>
                    <a:p>
                      <a:pPr algn="ctr"/>
                      <a:r>
                        <a:rPr lang="en-US" b="0">
                          <a:solidFill>
                            <a:srgbClr val="151515"/>
                          </a:solidFill>
                          <a:effectLst/>
                        </a:rPr>
                        <a:t>{u}</a:t>
                      </a:r>
                      <a:endParaRPr lang="en-US" b="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23</a:t>
                      </a:r>
                      <a:endParaRPr lang="ru-RU" b="0" dirty="0">
                        <a:solidFill>
                          <a:srgbClr val="151515"/>
                        </a:solidFill>
                        <a:effectLst/>
                        <a:latin typeface="+mn-lt"/>
                      </a:endParaRPr>
                    </a:p>
                  </a:txBody>
                  <a:tcPr marL="53340" marR="53340" marT="38100" marB="38100" anchor="ctr"/>
                </a:tc>
                <a:extLst>
                  <a:ext uri="{0D108BD9-81ED-4DB2-BD59-A6C34878D82A}">
                    <a16:rowId xmlns:a16="http://schemas.microsoft.com/office/drawing/2014/main" val="3376041466"/>
                  </a:ext>
                </a:extLst>
              </a:tr>
              <a:tr h="370840">
                <a:tc>
                  <a:txBody>
                    <a:bodyPr/>
                    <a:lstStyle/>
                    <a:p>
                      <a:pPr algn="ctr"/>
                      <a:r>
                        <a:rPr lang="en-US" b="0">
                          <a:solidFill>
                            <a:srgbClr val="151515"/>
                          </a:solidFill>
                          <a:effectLst/>
                        </a:rPr>
                        <a:t>{l, r}</a:t>
                      </a:r>
                      <a:endParaRPr lang="en-US" b="0">
                        <a:solidFill>
                          <a:srgbClr val="151515"/>
                        </a:solidFill>
                        <a:effectLst/>
                        <a:latin typeface="+mn-lt"/>
                      </a:endParaRPr>
                    </a:p>
                  </a:txBody>
                  <a:tcPr marL="53340" marR="53340" marT="38100" marB="38100" anchor="ctr"/>
                </a:tc>
                <a:tc>
                  <a:txBody>
                    <a:bodyPr/>
                    <a:lstStyle/>
                    <a:p>
                      <a:pPr algn="ctr"/>
                      <a:r>
                        <a:rPr lang="ru-RU" b="0">
                          <a:solidFill>
                            <a:srgbClr val="151515"/>
                          </a:solidFill>
                          <a:effectLst/>
                        </a:rPr>
                        <a:t>10</a:t>
                      </a:r>
                      <a:endParaRPr lang="ru-RU" b="0">
                        <a:solidFill>
                          <a:srgbClr val="151515"/>
                        </a:solidFill>
                        <a:effectLst/>
                        <a:latin typeface="+mn-lt"/>
                      </a:endParaRPr>
                    </a:p>
                  </a:txBody>
                  <a:tcPr marL="53340" marR="53340" marT="38100" marB="38100" anchor="ctr"/>
                </a:tc>
                <a:tc>
                  <a:txBody>
                    <a:bodyPr/>
                    <a:lstStyle/>
                    <a:p>
                      <a:pPr algn="ctr"/>
                      <a:r>
                        <a:rPr lang="en-US" b="0">
                          <a:solidFill>
                            <a:srgbClr val="151515"/>
                          </a:solidFill>
                          <a:effectLst/>
                        </a:rPr>
                        <a:t>{b, d, p}</a:t>
                      </a:r>
                      <a:endParaRPr lang="en-US" b="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30</a:t>
                      </a:r>
                      <a:endParaRPr lang="ru-RU" b="0" dirty="0">
                        <a:solidFill>
                          <a:srgbClr val="151515"/>
                        </a:solidFill>
                        <a:effectLst/>
                        <a:latin typeface="+mn-lt"/>
                      </a:endParaRPr>
                    </a:p>
                  </a:txBody>
                  <a:tcPr marL="53340" marR="53340" marT="38100" marB="38100" anchor="ctr"/>
                </a:tc>
                <a:extLst>
                  <a:ext uri="{0D108BD9-81ED-4DB2-BD59-A6C34878D82A}">
                    <a16:rowId xmlns:a16="http://schemas.microsoft.com/office/drawing/2014/main" val="485470211"/>
                  </a:ext>
                </a:extLst>
              </a:tr>
              <a:tr h="370840">
                <a:tc>
                  <a:txBody>
                    <a:bodyPr/>
                    <a:lstStyle/>
                    <a:p>
                      <a:pPr algn="ctr"/>
                      <a:r>
                        <a:rPr lang="en-US" b="0">
                          <a:solidFill>
                            <a:srgbClr val="151515"/>
                          </a:solidFill>
                          <a:effectLst/>
                        </a:rPr>
                        <a:t>{a}</a:t>
                      </a:r>
                      <a:endParaRPr lang="en-US" b="0">
                        <a:solidFill>
                          <a:srgbClr val="151515"/>
                        </a:solidFill>
                        <a:effectLst/>
                        <a:latin typeface="+mn-lt"/>
                      </a:endParaRPr>
                    </a:p>
                  </a:txBody>
                  <a:tcPr marL="53340" marR="53340" marT="38100" marB="38100" anchor="ctr"/>
                </a:tc>
                <a:tc>
                  <a:txBody>
                    <a:bodyPr/>
                    <a:lstStyle/>
                    <a:p>
                      <a:pPr algn="ctr"/>
                      <a:r>
                        <a:rPr lang="ru-RU" b="0">
                          <a:solidFill>
                            <a:srgbClr val="151515"/>
                          </a:solidFill>
                          <a:effectLst/>
                        </a:rPr>
                        <a:t>11</a:t>
                      </a:r>
                      <a:endParaRPr lang="ru-RU" b="0">
                        <a:solidFill>
                          <a:srgbClr val="151515"/>
                        </a:solidFill>
                        <a:effectLst/>
                        <a:latin typeface="+mn-lt"/>
                      </a:endParaRPr>
                    </a:p>
                  </a:txBody>
                  <a:tcPr marL="53340" marR="53340" marT="38100" marB="38100" anchor="ctr"/>
                </a:tc>
                <a:tc>
                  <a:txBody>
                    <a:bodyPr/>
                    <a:lstStyle/>
                    <a:p>
                      <a:pPr algn="ctr"/>
                      <a:r>
                        <a:rPr lang="en-US" b="0">
                          <a:solidFill>
                            <a:srgbClr val="151515"/>
                          </a:solidFill>
                          <a:effectLst/>
                        </a:rPr>
                        <a:t>{f, v, w}</a:t>
                      </a:r>
                      <a:endParaRPr lang="en-US" b="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31</a:t>
                      </a:r>
                      <a:endParaRPr lang="ru-RU" b="0" dirty="0">
                        <a:solidFill>
                          <a:srgbClr val="151515"/>
                        </a:solidFill>
                        <a:effectLst/>
                        <a:latin typeface="+mn-lt"/>
                      </a:endParaRPr>
                    </a:p>
                  </a:txBody>
                  <a:tcPr marL="53340" marR="53340" marT="38100" marB="38100" anchor="ctr"/>
                </a:tc>
                <a:extLst>
                  <a:ext uri="{0D108BD9-81ED-4DB2-BD59-A6C34878D82A}">
                    <a16:rowId xmlns:a16="http://schemas.microsoft.com/office/drawing/2014/main" val="365617839"/>
                  </a:ext>
                </a:extLst>
              </a:tr>
              <a:tr h="370840">
                <a:tc>
                  <a:txBody>
                    <a:bodyPr/>
                    <a:lstStyle/>
                    <a:p>
                      <a:pPr algn="ctr"/>
                      <a:r>
                        <a:rPr lang="ru-RU" b="0" dirty="0">
                          <a:solidFill>
                            <a:srgbClr val="151515"/>
                          </a:solidFill>
                          <a:effectLst/>
                        </a:rPr>
                        <a:t>{␣}</a:t>
                      </a:r>
                      <a:endParaRPr lang="ru-RU" b="0" dirty="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12</a:t>
                      </a:r>
                      <a:endParaRPr lang="ru-RU" b="0" dirty="0">
                        <a:solidFill>
                          <a:srgbClr val="151515"/>
                        </a:solidFill>
                        <a:effectLst/>
                        <a:latin typeface="+mn-lt"/>
                      </a:endParaRPr>
                    </a:p>
                  </a:txBody>
                  <a:tcPr marL="53340" marR="53340" marT="38100" marB="38100" anchor="ctr"/>
                </a:tc>
                <a:tc>
                  <a:txBody>
                    <a:bodyPr/>
                    <a:lstStyle/>
                    <a:p>
                      <a:pPr algn="ctr"/>
                      <a:r>
                        <a:rPr lang="en-US" b="0" dirty="0">
                          <a:solidFill>
                            <a:srgbClr val="151515"/>
                          </a:solidFill>
                          <a:effectLst/>
                        </a:rPr>
                        <a:t>{c, k, q, x, z}</a:t>
                      </a:r>
                      <a:endParaRPr lang="en-US" b="0" dirty="0">
                        <a:solidFill>
                          <a:srgbClr val="151515"/>
                        </a:solidFill>
                        <a:effectLst/>
                        <a:latin typeface="+mn-lt"/>
                      </a:endParaRPr>
                    </a:p>
                  </a:txBody>
                  <a:tcPr marL="53340" marR="53340" marT="38100" marB="38100" anchor="ctr"/>
                </a:tc>
                <a:tc>
                  <a:txBody>
                    <a:bodyPr/>
                    <a:lstStyle/>
                    <a:p>
                      <a:pPr algn="ctr"/>
                      <a:r>
                        <a:rPr lang="ru-RU" b="0" dirty="0">
                          <a:solidFill>
                            <a:srgbClr val="151515"/>
                          </a:solidFill>
                          <a:effectLst/>
                        </a:rPr>
                        <a:t>32</a:t>
                      </a:r>
                      <a:endParaRPr lang="ru-RU" b="0" dirty="0">
                        <a:solidFill>
                          <a:srgbClr val="151515"/>
                        </a:solidFill>
                        <a:effectLst/>
                        <a:latin typeface="+mn-lt"/>
                      </a:endParaRPr>
                    </a:p>
                  </a:txBody>
                  <a:tcPr marL="53340" marR="53340" marT="38100" marB="38100" anchor="ctr"/>
                </a:tc>
                <a:extLst>
                  <a:ext uri="{0D108BD9-81ED-4DB2-BD59-A6C34878D82A}">
                    <a16:rowId xmlns:a16="http://schemas.microsoft.com/office/drawing/2014/main" val="2805198441"/>
                  </a:ext>
                </a:extLst>
              </a:tr>
              <a:tr h="370840">
                <a:tc>
                  <a:txBody>
                    <a:bodyPr/>
                    <a:lstStyle/>
                    <a:p>
                      <a:pPr algn="ctr"/>
                      <a:r>
                        <a:rPr lang="en-US" b="0">
                          <a:solidFill>
                            <a:srgbClr val="151515"/>
                          </a:solidFill>
                          <a:effectLst/>
                        </a:rPr>
                        <a:t>{s}</a:t>
                      </a:r>
                    </a:p>
                  </a:txBody>
                  <a:tcPr marL="53340" marR="53340" marT="38100" marB="38100" anchor="ctr"/>
                </a:tc>
                <a:tc>
                  <a:txBody>
                    <a:bodyPr/>
                    <a:lstStyle/>
                    <a:p>
                      <a:pPr algn="ctr"/>
                      <a:r>
                        <a:rPr lang="ru-RU" b="0">
                          <a:solidFill>
                            <a:srgbClr val="151515"/>
                          </a:solidFill>
                          <a:effectLst/>
                        </a:rPr>
                        <a:t>13</a:t>
                      </a:r>
                    </a:p>
                  </a:txBody>
                  <a:tcPr marL="53340" marR="53340" marT="38100" marB="38100" anchor="ctr"/>
                </a:tc>
                <a:tc>
                  <a:txBody>
                    <a:bodyPr/>
                    <a:lstStyle/>
                    <a:p>
                      <a:pPr algn="ctr"/>
                      <a:r>
                        <a:rPr lang="en-US" b="0">
                          <a:solidFill>
                            <a:srgbClr val="151515"/>
                          </a:solidFill>
                          <a:effectLst/>
                        </a:rPr>
                        <a:t>{o}</a:t>
                      </a:r>
                    </a:p>
                  </a:txBody>
                  <a:tcPr marL="53340" marR="53340" marT="38100" marB="38100" anchor="ctr"/>
                </a:tc>
                <a:tc>
                  <a:txBody>
                    <a:bodyPr/>
                    <a:lstStyle/>
                    <a:p>
                      <a:pPr algn="ctr"/>
                      <a:r>
                        <a:rPr lang="ru-RU" b="0" dirty="0">
                          <a:solidFill>
                            <a:srgbClr val="151515"/>
                          </a:solidFill>
                          <a:effectLst/>
                        </a:rPr>
                        <a:t>33</a:t>
                      </a:r>
                    </a:p>
                  </a:txBody>
                  <a:tcPr marL="53340" marR="53340" marT="38100" marB="38100" anchor="ctr"/>
                </a:tc>
                <a:extLst>
                  <a:ext uri="{0D108BD9-81ED-4DB2-BD59-A6C34878D82A}">
                    <a16:rowId xmlns:a16="http://schemas.microsoft.com/office/drawing/2014/main" val="1291696973"/>
                  </a:ext>
                </a:extLst>
              </a:tr>
            </a:tbl>
          </a:graphicData>
        </a:graphic>
      </p:graphicFrame>
    </p:spTree>
    <p:extLst>
      <p:ext uri="{BB962C8B-B14F-4D97-AF65-F5344CB8AC3E}">
        <p14:creationId xmlns:p14="http://schemas.microsoft.com/office/powerpoint/2010/main" val="314282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1B750ABEA08D40B7FEF60E6A94AF4B" ma:contentTypeVersion="15" ma:contentTypeDescription="Create a new document." ma:contentTypeScope="" ma:versionID="24ecefc986bff7d2590f330c0e4cae10">
  <xsd:schema xmlns:xsd="http://www.w3.org/2001/XMLSchema" xmlns:xs="http://www.w3.org/2001/XMLSchema" xmlns:p="http://schemas.microsoft.com/office/2006/metadata/properties" xmlns:ns3="ccd4b49d-9833-46c2-bd92-52aef13053bf" targetNamespace="http://schemas.microsoft.com/office/2006/metadata/properties" ma:root="true" ma:fieldsID="a3744b84cfa713e7b1ee7f00d44cb93a" ns3:_="">
    <xsd:import namespace="ccd4b49d-9833-46c2-bd92-52aef13053b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b49d-9833-46c2-bd92-52aef13053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cd4b49d-9833-46c2-bd92-52aef13053bf" xsi:nil="true"/>
  </documentManagement>
</p:properties>
</file>

<file path=customXml/itemProps1.xml><?xml version="1.0" encoding="utf-8"?>
<ds:datastoreItem xmlns:ds="http://schemas.openxmlformats.org/officeDocument/2006/customXml" ds:itemID="{E0830808-FEB9-49F4-8D4F-EBDDFEEE20C1}">
  <ds:schemaRefs>
    <ds:schemaRef ds:uri="http://schemas.microsoft.com/sharepoint/v3/contenttype/forms"/>
  </ds:schemaRefs>
</ds:datastoreItem>
</file>

<file path=customXml/itemProps2.xml><?xml version="1.0" encoding="utf-8"?>
<ds:datastoreItem xmlns:ds="http://schemas.openxmlformats.org/officeDocument/2006/customXml" ds:itemID="{EFCDCA09-2829-4F92-AFA6-D30D4A96EC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d4b49d-9833-46c2-bd92-52aef13053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DB43B1-F944-4900-8461-0627E90A6973}">
  <ds:schemaRefs>
    <ds:schemaRef ds:uri="http://schemas.microsoft.com/office/2006/documentManagement/types"/>
    <ds:schemaRef ds:uri="http://purl.org/dc/dcmitype/"/>
    <ds:schemaRef ds:uri="http://purl.org/dc/elements/1.1/"/>
    <ds:schemaRef ds:uri="http://www.w3.org/XML/1998/namespace"/>
    <ds:schemaRef ds:uri="http://purl.org/dc/terms/"/>
    <ds:schemaRef ds:uri="ccd4b49d-9833-46c2-bd92-52aef13053bf"/>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678</TotalTime>
  <Words>1546</Words>
  <Application>Microsoft Office PowerPoint</Application>
  <PresentationFormat>Широкоэкранный</PresentationFormat>
  <Paragraphs>170</Paragraphs>
  <Slides>27</Slides>
  <Notes>0</Notes>
  <HiddenSlides>3</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27</vt:i4>
      </vt:variant>
    </vt:vector>
  </HeadingPairs>
  <TitlesOfParts>
    <vt:vector size="32" baseType="lpstr">
      <vt:lpstr>Arial</vt:lpstr>
      <vt:lpstr>Calibri</vt:lpstr>
      <vt:lpstr>Calibri Light</vt:lpstr>
      <vt:lpstr>Century Gothic</vt:lpstr>
      <vt:lpstr>Тема Office</vt:lpstr>
      <vt:lpstr>Author Identification  Using  Chaos Game Representation  and Deep Learning</vt:lpstr>
      <vt:lpstr>Abstract</vt:lpstr>
      <vt:lpstr>Introduction</vt:lpstr>
      <vt:lpstr>Introduction</vt:lpstr>
      <vt:lpstr>Materials</vt:lpstr>
      <vt:lpstr>Proposed CGR-DL Approach</vt:lpstr>
      <vt:lpstr>Proposed CGR-DL Approach</vt:lpstr>
      <vt:lpstr>Proposed CGR-DL Approach</vt:lpstr>
      <vt:lpstr>Proposed CGR-DL Approach</vt:lpstr>
      <vt:lpstr>Презентация PowerPoint</vt:lpstr>
      <vt:lpstr>Proposed CGR-DL Approach</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Experimental Results</vt:lpstr>
      <vt:lpstr>Презентация PowerPoint</vt:lpstr>
      <vt:lpstr>Презентация PowerPoint</vt:lpstr>
      <vt:lpstr>Презентация PowerPoint</vt:lpstr>
      <vt:lpstr>Презентация PowerPoint</vt:lpstr>
      <vt:lpstr>Conclusion</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dc:title>
  <dc:creator>אלכסנדר פיטקין</dc:creator>
  <cp:lastModifiedBy>אלכסנדר פיטקין</cp:lastModifiedBy>
  <cp:revision>4</cp:revision>
  <dcterms:created xsi:type="dcterms:W3CDTF">2024-03-09T19:17:50Z</dcterms:created>
  <dcterms:modified xsi:type="dcterms:W3CDTF">2024-03-18T13:17:01Z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0x010100641B750ABEA08D40B7FEF60E6A94AF4B</vt:lpwstr>
  </property>
</Properties>
</file>